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947" autoAdjust="0"/>
  </p:normalViewPr>
  <p:slideViewPr>
    <p:cSldViewPr>
      <p:cViewPr varScale="1">
        <p:scale>
          <a:sx n="67" d="100"/>
          <a:sy n="67" d="100"/>
        </p:scale>
        <p:origin x="36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394D-48EB-A0FC-135B21762A26}"/>
              </c:ext>
            </c:extLst>
          </c:dPt>
          <c:dPt>
            <c:idx val="1"/>
            <c:bubble3D val="0"/>
            <c:spPr>
              <a:solidFill>
                <a:srgbClr val="7CA295"/>
              </a:solidFill>
            </c:spPr>
            <c:extLst>
              <c:ext xmlns:c16="http://schemas.microsoft.com/office/drawing/2014/chart" uri="{C3380CC4-5D6E-409C-BE32-E72D297353CC}">
                <c16:uniqueId val="{00000003-394D-48EB-A0FC-135B21762A26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394D-48EB-A0FC-135B21762A26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712</c:v>
                </c:pt>
                <c:pt idx="1">
                  <c:v>837</c:v>
                </c:pt>
                <c:pt idx="2">
                  <c:v>1669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4D-48EB-A0FC-135B21762A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3,218 case reports of acute hepatitis B received by CDC during 2016, a total of 1,669 (51.9%) did not include a response (i.e., a “yes” or “no” response to any of the questions about risk exposures and behaviors) to enable assessment of risk exposures or behaviors.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1,549 case reports that contained risk exposure/behavior information: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785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837 (54.0%) indicated no risk exposure/behavior for acute hepatitis</a:t>
            </a:r>
            <a:r>
              <a:rPr lang="en-US" sz="1200" spc="-5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B.</a:t>
            </a:r>
            <a:endParaRPr lang="en-US" sz="1100" dirty="0" smtClean="0">
              <a:effectLst/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978535" algn="l"/>
              </a:tabLst>
            </a:pPr>
            <a:r>
              <a:rPr lang="en-US" sz="120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712 (46.0%)  indicated at least one risk exposure/behavior for acute hepatitis B during the 6 weeks to 6 months prior to illness</a:t>
            </a:r>
            <a:r>
              <a:rPr lang="en-US" sz="1200" spc="-25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sz="120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onset</a:t>
            </a:r>
            <a:r>
              <a:rPr lang="en-US" sz="1200" b="1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280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3.5. Availability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of information on risk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exposures/behaviors</a:t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associated with acute hepatitis B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2016</a:t>
            </a:r>
            <a:endParaRPr lang="en-US" sz="2400" b="1" dirty="0">
              <a:ln w="11430"/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61722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181600"/>
            <a:ext cx="7924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11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6 weeks to 6 months prior to onset of acute, symptomatic hepatitis B:  1) using injection drugs; 2) having sexual contact with suspected/confirmed hepatitis B patient; 3) being a man who has sex with men; 4) having multiple sex partners concurrently; 5) having household contact with suspected/confirmed hepatitis B patient; 6) occupational exposure to blood; 7) being a hemodialysis patient; 8) having received a blood transfusion; 9) having sustained a percutaneous injury; and 10) having undergone surgery.</a:t>
            </a:r>
            <a:endParaRPr lang="en-US" sz="1100" b="0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50542158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903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9750</TotalTime>
  <Words>242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Symbol</vt:lpstr>
      <vt:lpstr>Times New Roman</vt:lpstr>
      <vt:lpstr>Office Theme</vt:lpstr>
      <vt:lpstr>Figure 3.5. Availability of information on risk exposures/behaviors associated with acute hepatitis B — United States, 2016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120</cp:revision>
  <cp:lastPrinted>2017-05-31T16:05:35Z</cp:lastPrinted>
  <dcterms:created xsi:type="dcterms:W3CDTF">2014-11-24T22:15:53Z</dcterms:created>
  <dcterms:modified xsi:type="dcterms:W3CDTF">2018-06-05T14:49:32Z</dcterms:modified>
</cp:coreProperties>
</file>