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86" r:id="rId2"/>
  </p:sldMasterIdLst>
  <p:notesMasterIdLst>
    <p:notesMasterId r:id="rId4"/>
  </p:notesMasterIdLst>
  <p:handoutMasterIdLst>
    <p:handoutMasterId r:id="rId5"/>
  </p:handoutMasterIdLst>
  <p:sldIdLst>
    <p:sldId id="305" r:id="rId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00FF"/>
    <a:srgbClr val="FBB0A3"/>
    <a:srgbClr val="CC3300"/>
    <a:srgbClr val="990033"/>
    <a:srgbClr val="000000"/>
    <a:srgbClr val="00CCFF"/>
    <a:srgbClr val="9E5ECE"/>
    <a:srgbClr val="488DB8"/>
    <a:srgbClr val="022C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38" autoAdjust="0"/>
    <p:restoredTop sz="78402" autoAdjust="0"/>
  </p:normalViewPr>
  <p:slideViewPr>
    <p:cSldViewPr>
      <p:cViewPr varScale="1">
        <p:scale>
          <a:sx n="81" d="100"/>
          <a:sy n="81" d="100"/>
        </p:scale>
        <p:origin x="94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87" d="100"/>
          <a:sy n="87" d="100"/>
        </p:scale>
        <p:origin x="3084" y="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62F3CAEC-39C7-40F8-99B5-F518E6398476}" type="datetimeFigureOut">
              <a:rPr lang="en-US"/>
              <a:pPr>
                <a:defRPr/>
              </a:pPr>
              <a:t>3/29/2018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8D63A9B1-16ED-499D-92BF-65F2F9F3AD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3767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BF2162EA-B22B-4C65-8CF4-41453BBF4B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2051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Map 2.1 State Acute Hepatitis A Incidence Compared</a:t>
            </a:r>
            <a:r>
              <a:rPr lang="en-US" baseline="0" dirty="0" smtClean="0"/>
              <a:t> to Healthy People 2020 National Goal of 0.2 cases/100,000 population / United States, 2016.</a:t>
            </a:r>
          </a:p>
          <a:p>
            <a:r>
              <a:rPr lang="en-US" baseline="0" dirty="0" smtClean="0"/>
              <a:t>Three categories: 1. At or below national goal.  2. Above national goal.  3. More than twice national goal.  Source: CDC, National Notifiable Diseases Surveillance System (NNDSS)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2162EA-B22B-4C65-8CF4-41453BBF4B5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606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9E1F-81AE-4934-A4A4-A42F14DA3D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FB6D-65F4-4ADC-AC5C-3A575A8A32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000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9E1F-81AE-4934-A4A4-A42F14DA3D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FB6D-65F4-4ADC-AC5C-3A575A8A32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750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9E1F-81AE-4934-A4A4-A42F14DA3D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FB6D-65F4-4ADC-AC5C-3A575A8A32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054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9E1F-81AE-4934-A4A4-A42F14DA3D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FB6D-65F4-4ADC-AC5C-3A575A8A32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777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9E1F-81AE-4934-A4A4-A42F14DA3D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FB6D-65F4-4ADC-AC5C-3A575A8A32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150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9E1F-81AE-4934-A4A4-A42F14DA3D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FB6D-65F4-4ADC-AC5C-3A575A8A32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714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9E1F-81AE-4934-A4A4-A42F14DA3D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FB6D-65F4-4ADC-AC5C-3A575A8A32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768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9E1F-81AE-4934-A4A4-A42F14DA3D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FB6D-65F4-4ADC-AC5C-3A575A8A32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349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9E1F-81AE-4934-A4A4-A42F14DA3D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FB6D-65F4-4ADC-AC5C-3A575A8A32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399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9E1F-81AE-4934-A4A4-A42F14DA3D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FB6D-65F4-4ADC-AC5C-3A575A8A32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686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9E1F-81AE-4934-A4A4-A42F14DA3D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FB6D-65F4-4ADC-AC5C-3A575A8A32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941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har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71739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6705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Section Header</a:t>
            </a:r>
            <a:br>
              <a:rPr lang="en-US" dirty="0" smtClean="0"/>
            </a:br>
            <a:r>
              <a:rPr lang="en-US" dirty="0" smtClean="0"/>
              <a:t>Myriad Pro, bold, shadow, 36pt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 – Myriad Pro, 20pt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Header – Myriad Pro, bold, shadow, 20pt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Paragraph of type</a:t>
            </a:r>
          </a:p>
          <a:p>
            <a:pPr lvl="0"/>
            <a:r>
              <a:rPr lang="en-US" dirty="0" smtClean="0"/>
              <a:t>Myriad Pro, 14pt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Photo Title – Myriad Pro, Bold, Shadow, 20pt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Caption or credits for photo – Myriad Pro, 14pt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9812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Closing– Myriad Pro, Bold, 28pt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71600" y="4706034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 smtClean="0">
                <a:solidFill>
                  <a:schemeClr val="tx2"/>
                </a:solidFill>
                <a:latin typeface="+mj-lt"/>
              </a:rPr>
              <a:t>1600 Clifton Road NE, Atlanta, GA 30333</a:t>
            </a:r>
          </a:p>
          <a:p>
            <a:pPr lvl="0"/>
            <a:r>
              <a:rPr lang="en-US" sz="1200" dirty="0" smtClean="0">
                <a:solidFill>
                  <a:schemeClr val="tx2"/>
                </a:solidFill>
                <a:latin typeface="+mj-lt"/>
              </a:rPr>
              <a:t>Telephone, 1-800-CDC-INFO (232-4636)/TTY: 1-888-232-6348</a:t>
            </a:r>
          </a:p>
          <a:p>
            <a:pPr lvl="0"/>
            <a:r>
              <a:rPr lang="en-US" sz="1200" dirty="0" smtClean="0">
                <a:solidFill>
                  <a:schemeClr val="tx2"/>
                </a:solidFill>
                <a:latin typeface="+mj-lt"/>
              </a:rPr>
              <a:t>E-mail: cdcinfo@cdc.gov 	Web: www.cdc.gov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371600" y="4432012"/>
            <a:ext cx="64008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300" b="0" dirty="0" smtClean="0">
                <a:solidFill>
                  <a:schemeClr val="tx2"/>
                </a:solidFill>
                <a:latin typeface="+mj-lt"/>
              </a:rPr>
              <a:t>For more information please contact Centers for Disease Control and Prevention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71600" y="4706034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 smtClean="0">
                <a:solidFill>
                  <a:schemeClr val="tx2"/>
                </a:solidFill>
                <a:latin typeface="+mj-lt"/>
              </a:rPr>
              <a:t>1600 Clifton Road NE, Atlanta, GA 30333</a:t>
            </a:r>
          </a:p>
          <a:p>
            <a:pPr lvl="0"/>
            <a:r>
              <a:rPr lang="en-US" sz="1200" dirty="0" smtClean="0">
                <a:solidFill>
                  <a:schemeClr val="tx2"/>
                </a:solidFill>
                <a:latin typeface="+mj-lt"/>
              </a:rPr>
              <a:t>Telephone, 1-800-CDC-INFO (232-4636)/TTY: 1-888-232-6348</a:t>
            </a:r>
          </a:p>
          <a:p>
            <a:pPr lvl="0"/>
            <a:r>
              <a:rPr lang="en-US" sz="1200" dirty="0" smtClean="0">
                <a:solidFill>
                  <a:schemeClr val="tx2"/>
                </a:solidFill>
                <a:latin typeface="+mj-lt"/>
              </a:rPr>
              <a:t>E-mail: cdcinfo@cdc.gov 	Web: www.cdc.gov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71600" y="5421868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900" b="0" dirty="0" smtClean="0">
                <a:solidFill>
                  <a:schemeClr val="tx2"/>
                </a:solidFill>
                <a:latin typeface="+mj-lt"/>
              </a:rPr>
              <a:t>The findings</a:t>
            </a:r>
            <a:r>
              <a:rPr lang="en-US" sz="900" b="0" baseline="0" dirty="0" smtClean="0">
                <a:solidFill>
                  <a:schemeClr val="tx2"/>
                </a:solidFill>
                <a:latin typeface="+mj-lt"/>
              </a:rPr>
              <a:t> and conclusions in this report are those of the authors and do not necessarily represent the official position of the Centers for Disease Control and Prevention.</a:t>
            </a:r>
            <a:endParaRPr lang="en-US" sz="900" b="0" dirty="0" smtClean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AF79E1F-81AE-4934-A4A4-A42F14DA3D38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3/29/2018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5EFFB6D-65F4-4ADC-AC5C-3A575A8A32FD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3593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15" y="571736"/>
            <a:ext cx="7619370" cy="571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36049"/>
      </p:ext>
    </p:extLst>
  </p:cSld>
  <p:clrMapOvr>
    <a:masterClrMapping/>
  </p:clrMapOvr>
</p:sld>
</file>

<file path=ppt/theme/theme1.xml><?xml version="1.0" encoding="utf-8"?>
<a:theme xmlns:a="http://schemas.openxmlformats.org/drawingml/2006/main" name="NCHHSTP_PPT_dark(">
  <a:themeElements>
    <a:clrScheme name="NCBDD Dark PPT Colors">
      <a:dk1>
        <a:srgbClr val="FFC000"/>
      </a:dk1>
      <a:lt1>
        <a:srgbClr val="0F56DC"/>
      </a:lt1>
      <a:dk2>
        <a:srgbClr val="FFFFFF"/>
      </a:dk2>
      <a:lt2>
        <a:srgbClr val="FFFFFF"/>
      </a:lt2>
      <a:accent1>
        <a:srgbClr val="7CA295"/>
      </a:accent1>
      <a:accent2>
        <a:srgbClr val="8A343D"/>
      </a:accent2>
      <a:accent3>
        <a:srgbClr val="6639B7"/>
      </a:accent3>
      <a:accent4>
        <a:srgbClr val="D47B22"/>
      </a:accent4>
      <a:accent5>
        <a:srgbClr val="EAAB00"/>
      </a:accent5>
      <a:accent6>
        <a:srgbClr val="7F7F7F"/>
      </a:accent6>
      <a:hlink>
        <a:srgbClr val="007D57"/>
      </a:hlink>
      <a:folHlink>
        <a:srgbClr val="FFFF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tpblue</Template>
  <TotalTime>15594</TotalTime>
  <Words>62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Courier New</vt:lpstr>
      <vt:lpstr>Myriad Web Pro</vt:lpstr>
      <vt:lpstr>Wingdings</vt:lpstr>
      <vt:lpstr>NCHHSTP_PPT_dark(</vt:lpstr>
      <vt:lpstr>Office Theme</vt:lpstr>
      <vt:lpstr>PowerPoint Presentation</vt:lpstr>
    </vt:vector>
  </TitlesOfParts>
  <Company>ITSO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hdn0</dc:creator>
  <cp:lastModifiedBy>Peterson, Paul (CDC/OID/NCHHSTP) (CTR)</cp:lastModifiedBy>
  <cp:revision>605</cp:revision>
  <cp:lastPrinted>2017-03-15T20:14:05Z</cp:lastPrinted>
  <dcterms:created xsi:type="dcterms:W3CDTF">2010-03-26T18:21:29Z</dcterms:created>
  <dcterms:modified xsi:type="dcterms:W3CDTF">2018-03-29T14:42:36Z</dcterms:modified>
</cp:coreProperties>
</file>