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90" d="100"/>
          <a:sy n="90" d="100"/>
        </p:scale>
        <p:origin x="5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1.4</c:v>
                </c:pt>
                <c:pt idx="1">
                  <c:v>0.76</c:v>
                </c:pt>
                <c:pt idx="2">
                  <c:v>0.53</c:v>
                </c:pt>
                <c:pt idx="3">
                  <c:v>0.37</c:v>
                </c:pt>
                <c:pt idx="4">
                  <c:v>0.28000000000000003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0.31</c:v>
                </c:pt>
                <c:pt idx="9">
                  <c:v>0.27</c:v>
                </c:pt>
                <c:pt idx="10">
                  <c:v>0.32</c:v>
                </c:pt>
                <c:pt idx="11">
                  <c:v>0.44</c:v>
                </c:pt>
                <c:pt idx="12">
                  <c:v>0.65</c:v>
                </c:pt>
                <c:pt idx="13">
                  <c:v>0.79</c:v>
                </c:pt>
                <c:pt idx="14">
                  <c:v>0.8</c:v>
                </c:pt>
                <c:pt idx="15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93-4917-B8B0-04A80D37E3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0.83</c:v>
                </c:pt>
                <c:pt idx="1">
                  <c:v>0.44</c:v>
                </c:pt>
                <c:pt idx="2">
                  <c:v>0.33</c:v>
                </c:pt>
                <c:pt idx="3">
                  <c:v>0.26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0.26</c:v>
                </c:pt>
                <c:pt idx="10">
                  <c:v>0.26</c:v>
                </c:pt>
                <c:pt idx="11">
                  <c:v>0.39</c:v>
                </c:pt>
                <c:pt idx="12">
                  <c:v>0.54</c:v>
                </c:pt>
                <c:pt idx="13">
                  <c:v>0.66</c:v>
                </c:pt>
                <c:pt idx="14">
                  <c:v>0.68</c:v>
                </c:pt>
                <c:pt idx="15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93-4917-B8B0-04A80D37E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286520"/>
        <c:axId val="191286912"/>
      </c:lineChart>
      <c:catAx>
        <c:axId val="191286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91286912"/>
        <c:crosses val="autoZero"/>
        <c:auto val="1"/>
        <c:lblAlgn val="ctr"/>
        <c:lblOffset val="100"/>
        <c:tickLblSkip val="3"/>
        <c:noMultiLvlLbl val="0"/>
      </c:catAx>
      <c:valAx>
        <c:axId val="1912869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1912865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323978733427547"/>
          <c:y val="0.11757291162627018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From 2011 through 2015, rates of acute hepatitis C increased among both males and females.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In 2015, rates among males and females were 0.9 and 0.7 cases per 100,000 population, respectively.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0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4572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4.3.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Incidence 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2000–2015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72616180"/>
              </p:ext>
            </p:extLst>
          </p:nvPr>
        </p:nvGraphicFramePr>
        <p:xfrm>
          <a:off x="609600" y="1607979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2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61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4.3. Incidence of acute hepatitis C,   by sex — United States, 2000–2015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88</cp:revision>
  <cp:lastPrinted>2017-05-31T16:15:34Z</cp:lastPrinted>
  <dcterms:created xsi:type="dcterms:W3CDTF">2014-11-25T14:52:55Z</dcterms:created>
  <dcterms:modified xsi:type="dcterms:W3CDTF">2017-06-05T14:43:02Z</dcterms:modified>
</cp:coreProperties>
</file>