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009999"/>
    <a:srgbClr val="000000"/>
    <a:srgbClr val="CC0000"/>
    <a:srgbClr val="FF9933"/>
    <a:srgbClr val="FF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403" autoAdjust="0"/>
  </p:normalViewPr>
  <p:slideViewPr>
    <p:cSldViewPr>
      <p:cViewPr varScale="1">
        <p:scale>
          <a:sx n="94" d="100"/>
          <a:sy n="94" d="100"/>
        </p:scale>
        <p:origin x="4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0.28000000000000003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0.27</c:v>
                </c:pt>
                <c:pt idx="10">
                  <c:v>0.32</c:v>
                </c:pt>
                <c:pt idx="11">
                  <c:v>0.44</c:v>
                </c:pt>
                <c:pt idx="12">
                  <c:v>0.65</c:v>
                </c:pt>
                <c:pt idx="13">
                  <c:v>0.79</c:v>
                </c:pt>
                <c:pt idx="14">
                  <c:v>0.8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  <c:pt idx="11">
                  <c:v>0.39</c:v>
                </c:pt>
                <c:pt idx="12">
                  <c:v>0.54</c:v>
                </c:pt>
                <c:pt idx="13">
                  <c:v>0.66</c:v>
                </c:pt>
                <c:pt idx="14">
                  <c:v>0.68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452472"/>
        <c:axId val="217452864"/>
      </c:lineChart>
      <c:catAx>
        <c:axId val="21745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217452864"/>
        <c:crosses val="autoZero"/>
        <c:auto val="1"/>
        <c:lblAlgn val="ctr"/>
        <c:lblOffset val="100"/>
        <c:tickLblSkip val="2"/>
        <c:noMultiLvlLbl val="0"/>
      </c:catAx>
      <c:valAx>
        <c:axId val="217452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174524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323978733427547"/>
          <c:y val="0.11757291162627018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5445E-B0B3-4F11-AAB0-81F5DD319DDA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307CA-BEB0-4242-B83B-920180824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Rates of acute hepatitis C decreased among males and females from 2000–2003 and remained fairly constant from 2004–2010.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2010–2014, rates of acute hepatitis C increased among males and females; in 2014, rates among males and females were 0.8 and 0.7 cases per 100,000 population, respectively.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0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2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19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8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2100-D967-418A-9BA1-D1A84B5E39C3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B0739-A472-4A48-A5B3-6C75F3096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3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4572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4.3.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Incidence of acute hepatitis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C,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36620093"/>
              </p:ext>
            </p:extLst>
          </p:nvPr>
        </p:nvGraphicFramePr>
        <p:xfrm>
          <a:off x="609600" y="1607979"/>
          <a:ext cx="89154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32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77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4.3. Incidence of acute hepatitis C,   by sex — United States, 2000–2014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4.1. Reported number of acute hepatitis C cases — United States, 2000–2013</dc:title>
  <dc:creator>CDC User</dc:creator>
  <cp:lastModifiedBy>Peterson, Paul (CDC/OID/NCHHSTP) (CTR)</cp:lastModifiedBy>
  <cp:revision>36</cp:revision>
  <dcterms:created xsi:type="dcterms:W3CDTF">2014-11-25T14:52:55Z</dcterms:created>
  <dcterms:modified xsi:type="dcterms:W3CDTF">2016-05-17T22:13:49Z</dcterms:modified>
</cp:coreProperties>
</file>