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6" r:id="rId2"/>
    <p:sldId id="263" r:id="rId3"/>
    <p:sldId id="264" r:id="rId4"/>
    <p:sldId id="261" r:id="rId5"/>
    <p:sldId id="267" r:id="rId6"/>
    <p:sldId id="258" r:id="rId7"/>
    <p:sldId id="265" r:id="rId8"/>
    <p:sldId id="280" r:id="rId9"/>
    <p:sldId id="257" r:id="rId10"/>
    <p:sldId id="281" r:id="rId11"/>
    <p:sldId id="271" r:id="rId12"/>
    <p:sldId id="270" r:id="rId13"/>
    <p:sldId id="276" r:id="rId14"/>
    <p:sldId id="275" r:id="rId15"/>
    <p:sldId id="272" r:id="rId16"/>
    <p:sldId id="277"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3525" autoAdjust="0"/>
  </p:normalViewPr>
  <p:slideViewPr>
    <p:cSldViewPr>
      <p:cViewPr>
        <p:scale>
          <a:sx n="72" d="100"/>
          <a:sy n="72" d="100"/>
        </p:scale>
        <p:origin x="-2700" y="-9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3294" y="-4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1E8295-A94E-4AEC-8E74-D8BB27CFCB7D}" type="doc">
      <dgm:prSet loTypeId="urn:microsoft.com/office/officeart/2005/8/layout/cycle6" loCatId="cycle" qsTypeId="urn:microsoft.com/office/officeart/2005/8/quickstyle/simple1" qsCatId="simple" csTypeId="urn:microsoft.com/office/officeart/2005/8/colors/accent3_1" csCatId="accent3" phldr="1"/>
      <dgm:spPr/>
      <dgm:t>
        <a:bodyPr/>
        <a:lstStyle/>
        <a:p>
          <a:endParaRPr lang="en-US"/>
        </a:p>
      </dgm:t>
    </dgm:pt>
    <dgm:pt modelId="{5A540EA9-6C6F-4F4A-9AC6-CDD5B7E37B62}">
      <dgm:prSet phldrT="[Text]"/>
      <dgm:spPr/>
      <dgm:t>
        <a:bodyPr/>
        <a:lstStyle/>
        <a:p>
          <a:r>
            <a:rPr lang="en-US" b="1" dirty="0" smtClean="0"/>
            <a:t>Disease</a:t>
          </a:r>
          <a:endParaRPr lang="en-US" b="1" dirty="0"/>
        </a:p>
      </dgm:t>
    </dgm:pt>
    <dgm:pt modelId="{7B8EB71B-A49F-4BEE-B161-75ACF6237574}" type="parTrans" cxnId="{C5A2A374-33CD-40D8-922B-ADE6C90E129B}">
      <dgm:prSet/>
      <dgm:spPr/>
      <dgm:t>
        <a:bodyPr/>
        <a:lstStyle/>
        <a:p>
          <a:endParaRPr lang="en-US"/>
        </a:p>
      </dgm:t>
    </dgm:pt>
    <dgm:pt modelId="{CBF7A825-FAFD-4983-9C65-FB0283B81164}" type="sibTrans" cxnId="{C5A2A374-33CD-40D8-922B-ADE6C90E129B}">
      <dgm:prSet/>
      <dgm:spPr/>
      <dgm:t>
        <a:bodyPr/>
        <a:lstStyle/>
        <a:p>
          <a:endParaRPr lang="en-US" dirty="0">
            <a:solidFill>
              <a:srgbClr val="FFFF00"/>
            </a:solidFill>
          </a:endParaRPr>
        </a:p>
      </dgm:t>
    </dgm:pt>
    <dgm:pt modelId="{15053F11-6214-42E9-8D14-E9FE323B6E4B}">
      <dgm:prSet phldrT="[Text]"/>
      <dgm:spPr/>
      <dgm:t>
        <a:bodyPr/>
        <a:lstStyle/>
        <a:p>
          <a:r>
            <a:rPr lang="en-US" b="1" dirty="0" smtClean="0"/>
            <a:t>Pain</a:t>
          </a:r>
          <a:endParaRPr lang="en-US" b="1" dirty="0"/>
        </a:p>
      </dgm:t>
    </dgm:pt>
    <dgm:pt modelId="{94EC2FE8-0FF8-4F6A-8D80-0C69AACC48FA}" type="parTrans" cxnId="{B4AE376F-E02C-4243-9D3A-D3CDAC0D1FB0}">
      <dgm:prSet/>
      <dgm:spPr/>
      <dgm:t>
        <a:bodyPr/>
        <a:lstStyle/>
        <a:p>
          <a:endParaRPr lang="en-US"/>
        </a:p>
      </dgm:t>
    </dgm:pt>
    <dgm:pt modelId="{F115C960-D2E1-4680-8ADF-0561A9C8E7EE}" type="sibTrans" cxnId="{B4AE376F-E02C-4243-9D3A-D3CDAC0D1FB0}">
      <dgm:prSet/>
      <dgm:spPr/>
      <dgm:t>
        <a:bodyPr/>
        <a:lstStyle/>
        <a:p>
          <a:endParaRPr lang="en-US" dirty="0"/>
        </a:p>
      </dgm:t>
    </dgm:pt>
    <dgm:pt modelId="{729186E7-1A65-42E6-BD26-4B2FCDC79022}">
      <dgm:prSet phldrT="[Text]"/>
      <dgm:spPr/>
      <dgm:t>
        <a:bodyPr/>
        <a:lstStyle/>
        <a:p>
          <a:r>
            <a:rPr lang="en-US" b="1" dirty="0" smtClean="0"/>
            <a:t>Stress</a:t>
          </a:r>
          <a:endParaRPr lang="en-US" b="1" dirty="0"/>
        </a:p>
      </dgm:t>
    </dgm:pt>
    <dgm:pt modelId="{C2506FFC-9021-41C1-A2C4-0BAB47388491}" type="parTrans" cxnId="{31F00E2D-F1B4-4B3A-8612-667291A93433}">
      <dgm:prSet/>
      <dgm:spPr/>
      <dgm:t>
        <a:bodyPr/>
        <a:lstStyle/>
        <a:p>
          <a:endParaRPr lang="en-US"/>
        </a:p>
      </dgm:t>
    </dgm:pt>
    <dgm:pt modelId="{7BA18A25-9C30-427F-A18A-AC926B82808A}" type="sibTrans" cxnId="{31F00E2D-F1B4-4B3A-8612-667291A93433}">
      <dgm:prSet/>
      <dgm:spPr/>
      <dgm:t>
        <a:bodyPr/>
        <a:lstStyle/>
        <a:p>
          <a:endParaRPr lang="en-US" dirty="0"/>
        </a:p>
      </dgm:t>
    </dgm:pt>
    <dgm:pt modelId="{12E8A418-5CBB-427E-BDAA-65A26D903A02}">
      <dgm:prSet phldrT="[Text]" custT="1"/>
      <dgm:spPr/>
      <dgm:t>
        <a:bodyPr/>
        <a:lstStyle/>
        <a:p>
          <a:r>
            <a:rPr lang="en-US" sz="2000" b="1" dirty="0" smtClean="0"/>
            <a:t>Depression</a:t>
          </a:r>
          <a:endParaRPr lang="en-US" sz="2000" b="1" dirty="0"/>
        </a:p>
      </dgm:t>
    </dgm:pt>
    <dgm:pt modelId="{F188F599-DDC2-460D-AC40-E51747D234FF}" type="parTrans" cxnId="{80E7E16C-48F3-41B4-8F28-06E80E6C9414}">
      <dgm:prSet/>
      <dgm:spPr/>
      <dgm:t>
        <a:bodyPr/>
        <a:lstStyle/>
        <a:p>
          <a:endParaRPr lang="en-US"/>
        </a:p>
      </dgm:t>
    </dgm:pt>
    <dgm:pt modelId="{2D66DE9D-1DCE-4077-A64C-BDE55BE365CA}" type="sibTrans" cxnId="{80E7E16C-48F3-41B4-8F28-06E80E6C9414}">
      <dgm:prSet/>
      <dgm:spPr/>
      <dgm:t>
        <a:bodyPr/>
        <a:lstStyle/>
        <a:p>
          <a:endParaRPr lang="en-US" dirty="0"/>
        </a:p>
      </dgm:t>
    </dgm:pt>
    <dgm:pt modelId="{8FC83343-B9BE-4869-A937-4DDE1E5D69F7}">
      <dgm:prSet phldrT="[Text]" custT="1"/>
      <dgm:spPr/>
      <dgm:t>
        <a:bodyPr/>
        <a:lstStyle/>
        <a:p>
          <a:r>
            <a:rPr lang="en-US" sz="2000" b="1" dirty="0" smtClean="0"/>
            <a:t>Fatigue</a:t>
          </a:r>
          <a:endParaRPr lang="en-US" sz="2000" b="1" dirty="0"/>
        </a:p>
      </dgm:t>
    </dgm:pt>
    <dgm:pt modelId="{B051707A-A886-4267-A635-408EC57BC91B}" type="parTrans" cxnId="{C32CCC7F-A7A5-4E73-BA9B-0603181FBA1E}">
      <dgm:prSet/>
      <dgm:spPr/>
      <dgm:t>
        <a:bodyPr/>
        <a:lstStyle/>
        <a:p>
          <a:endParaRPr lang="en-US"/>
        </a:p>
      </dgm:t>
    </dgm:pt>
    <dgm:pt modelId="{BD9220A8-9B89-44AB-B937-0EA03A7E0A53}" type="sibTrans" cxnId="{C32CCC7F-A7A5-4E73-BA9B-0603181FBA1E}">
      <dgm:prSet/>
      <dgm:spPr/>
      <dgm:t>
        <a:bodyPr/>
        <a:lstStyle/>
        <a:p>
          <a:endParaRPr lang="en-US" dirty="0"/>
        </a:p>
      </dgm:t>
    </dgm:pt>
    <dgm:pt modelId="{8E497BF0-FE6A-42AD-91C8-1BA030D5D381}">
      <dgm:prSet phldrT="[Text]"/>
      <dgm:spPr/>
      <dgm:t>
        <a:bodyPr/>
        <a:lstStyle/>
        <a:p>
          <a:r>
            <a:rPr lang="en-US" b="1" baseline="0" dirty="0" smtClean="0"/>
            <a:t>Tense muscles</a:t>
          </a:r>
          <a:endParaRPr lang="en-US" b="1" baseline="0" dirty="0"/>
        </a:p>
      </dgm:t>
    </dgm:pt>
    <dgm:pt modelId="{39B904D6-86EE-437F-811C-7B654566575C}" type="parTrans" cxnId="{10D67F15-8A0F-4E32-989E-FA15E3AB2961}">
      <dgm:prSet/>
      <dgm:spPr/>
      <dgm:t>
        <a:bodyPr/>
        <a:lstStyle/>
        <a:p>
          <a:endParaRPr lang="en-US"/>
        </a:p>
      </dgm:t>
    </dgm:pt>
    <dgm:pt modelId="{E19DF7F2-A17B-4247-9C2A-A504CBCA88B8}" type="sibTrans" cxnId="{10D67F15-8A0F-4E32-989E-FA15E3AB2961}">
      <dgm:prSet/>
      <dgm:spPr/>
      <dgm:t>
        <a:bodyPr/>
        <a:lstStyle/>
        <a:p>
          <a:endParaRPr lang="en-US" dirty="0"/>
        </a:p>
      </dgm:t>
    </dgm:pt>
    <dgm:pt modelId="{FD4154A6-003E-4CFB-8C82-40235AE5BABA}" type="pres">
      <dgm:prSet presAssocID="{1C1E8295-A94E-4AEC-8E74-D8BB27CFCB7D}" presName="cycle" presStyleCnt="0">
        <dgm:presLayoutVars>
          <dgm:dir/>
          <dgm:resizeHandles val="exact"/>
        </dgm:presLayoutVars>
      </dgm:prSet>
      <dgm:spPr/>
      <dgm:t>
        <a:bodyPr/>
        <a:lstStyle/>
        <a:p>
          <a:endParaRPr lang="en-US"/>
        </a:p>
      </dgm:t>
    </dgm:pt>
    <dgm:pt modelId="{0BC0E323-4322-4C21-BF62-54BBBEF2E179}" type="pres">
      <dgm:prSet presAssocID="{5A540EA9-6C6F-4F4A-9AC6-CDD5B7E37B62}" presName="node" presStyleLbl="node1" presStyleIdx="0" presStyleCnt="6">
        <dgm:presLayoutVars>
          <dgm:bulletEnabled val="1"/>
        </dgm:presLayoutVars>
      </dgm:prSet>
      <dgm:spPr/>
      <dgm:t>
        <a:bodyPr/>
        <a:lstStyle/>
        <a:p>
          <a:endParaRPr lang="en-US"/>
        </a:p>
      </dgm:t>
    </dgm:pt>
    <dgm:pt modelId="{97795669-317B-40C1-8C1D-DE08099B6798}" type="pres">
      <dgm:prSet presAssocID="{5A540EA9-6C6F-4F4A-9AC6-CDD5B7E37B62}" presName="spNode" presStyleCnt="0"/>
      <dgm:spPr/>
      <dgm:t>
        <a:bodyPr/>
        <a:lstStyle/>
        <a:p>
          <a:endParaRPr lang="en-US"/>
        </a:p>
      </dgm:t>
    </dgm:pt>
    <dgm:pt modelId="{4DAAEC84-CDB5-47B7-9450-E8CCFA9DE8A4}" type="pres">
      <dgm:prSet presAssocID="{CBF7A825-FAFD-4983-9C65-FB0283B81164}" presName="sibTrans" presStyleLbl="sibTrans1D1" presStyleIdx="0" presStyleCnt="6"/>
      <dgm:spPr/>
      <dgm:t>
        <a:bodyPr/>
        <a:lstStyle/>
        <a:p>
          <a:endParaRPr lang="en-US"/>
        </a:p>
      </dgm:t>
    </dgm:pt>
    <dgm:pt modelId="{83D2C01C-0BFB-4292-ACED-94ACFEA4E45E}" type="pres">
      <dgm:prSet presAssocID="{8E497BF0-FE6A-42AD-91C8-1BA030D5D381}" presName="node" presStyleLbl="node1" presStyleIdx="1" presStyleCnt="6">
        <dgm:presLayoutVars>
          <dgm:bulletEnabled val="1"/>
        </dgm:presLayoutVars>
      </dgm:prSet>
      <dgm:spPr/>
      <dgm:t>
        <a:bodyPr/>
        <a:lstStyle/>
        <a:p>
          <a:endParaRPr lang="en-US"/>
        </a:p>
      </dgm:t>
    </dgm:pt>
    <dgm:pt modelId="{2422FFB0-A310-4C13-9D6F-B6B0C1D42D86}" type="pres">
      <dgm:prSet presAssocID="{8E497BF0-FE6A-42AD-91C8-1BA030D5D381}" presName="spNode" presStyleCnt="0"/>
      <dgm:spPr/>
      <dgm:t>
        <a:bodyPr/>
        <a:lstStyle/>
        <a:p>
          <a:endParaRPr lang="en-US"/>
        </a:p>
      </dgm:t>
    </dgm:pt>
    <dgm:pt modelId="{DD71FF88-D360-4AEF-B3A9-28D4DEED1A41}" type="pres">
      <dgm:prSet presAssocID="{E19DF7F2-A17B-4247-9C2A-A504CBCA88B8}" presName="sibTrans" presStyleLbl="sibTrans1D1" presStyleIdx="1" presStyleCnt="6"/>
      <dgm:spPr/>
      <dgm:t>
        <a:bodyPr/>
        <a:lstStyle/>
        <a:p>
          <a:endParaRPr lang="en-US"/>
        </a:p>
      </dgm:t>
    </dgm:pt>
    <dgm:pt modelId="{8D8CAB17-2B4D-427D-A792-D5398AB3A7E8}" type="pres">
      <dgm:prSet presAssocID="{15053F11-6214-42E9-8D14-E9FE323B6E4B}" presName="node" presStyleLbl="node1" presStyleIdx="2" presStyleCnt="6" custRadScaleRad="106607" custRadScaleInc="-49886">
        <dgm:presLayoutVars>
          <dgm:bulletEnabled val="1"/>
        </dgm:presLayoutVars>
      </dgm:prSet>
      <dgm:spPr/>
      <dgm:t>
        <a:bodyPr/>
        <a:lstStyle/>
        <a:p>
          <a:endParaRPr lang="en-US"/>
        </a:p>
      </dgm:t>
    </dgm:pt>
    <dgm:pt modelId="{3CA82E85-2867-469A-8F6A-B8823AC2BFAD}" type="pres">
      <dgm:prSet presAssocID="{15053F11-6214-42E9-8D14-E9FE323B6E4B}" presName="spNode" presStyleCnt="0"/>
      <dgm:spPr/>
      <dgm:t>
        <a:bodyPr/>
        <a:lstStyle/>
        <a:p>
          <a:endParaRPr lang="en-US"/>
        </a:p>
      </dgm:t>
    </dgm:pt>
    <dgm:pt modelId="{020BAB90-3EC9-46F4-BE29-9309B959B50A}" type="pres">
      <dgm:prSet presAssocID="{F115C960-D2E1-4680-8ADF-0561A9C8E7EE}" presName="sibTrans" presStyleLbl="sibTrans1D1" presStyleIdx="2" presStyleCnt="6"/>
      <dgm:spPr/>
      <dgm:t>
        <a:bodyPr/>
        <a:lstStyle/>
        <a:p>
          <a:endParaRPr lang="en-US"/>
        </a:p>
      </dgm:t>
    </dgm:pt>
    <dgm:pt modelId="{7FC12A98-7B4C-4BE6-B7B4-284EF0676431}" type="pres">
      <dgm:prSet presAssocID="{729186E7-1A65-42E6-BD26-4B2FCDC79022}" presName="node" presStyleLbl="node1" presStyleIdx="3" presStyleCnt="6">
        <dgm:presLayoutVars>
          <dgm:bulletEnabled val="1"/>
        </dgm:presLayoutVars>
      </dgm:prSet>
      <dgm:spPr/>
      <dgm:t>
        <a:bodyPr/>
        <a:lstStyle/>
        <a:p>
          <a:endParaRPr lang="en-US"/>
        </a:p>
      </dgm:t>
    </dgm:pt>
    <dgm:pt modelId="{4B830A1F-4054-47AC-A27A-18964F614965}" type="pres">
      <dgm:prSet presAssocID="{729186E7-1A65-42E6-BD26-4B2FCDC79022}" presName="spNode" presStyleCnt="0"/>
      <dgm:spPr/>
      <dgm:t>
        <a:bodyPr/>
        <a:lstStyle/>
        <a:p>
          <a:endParaRPr lang="en-US"/>
        </a:p>
      </dgm:t>
    </dgm:pt>
    <dgm:pt modelId="{2312AB42-DEC9-4245-B338-AC663EB39999}" type="pres">
      <dgm:prSet presAssocID="{7BA18A25-9C30-427F-A18A-AC926B82808A}" presName="sibTrans" presStyleLbl="sibTrans1D1" presStyleIdx="3" presStyleCnt="6"/>
      <dgm:spPr/>
      <dgm:t>
        <a:bodyPr/>
        <a:lstStyle/>
        <a:p>
          <a:endParaRPr lang="en-US"/>
        </a:p>
      </dgm:t>
    </dgm:pt>
    <dgm:pt modelId="{8E79B822-8CEA-4428-827C-AEFE1750C5F3}" type="pres">
      <dgm:prSet presAssocID="{12E8A418-5CBB-427E-BDAA-65A26D903A02}" presName="node" presStyleLbl="node1" presStyleIdx="4" presStyleCnt="6" custScaleX="173079" custRadScaleRad="95198" custRadScaleInc="37269">
        <dgm:presLayoutVars>
          <dgm:bulletEnabled val="1"/>
        </dgm:presLayoutVars>
      </dgm:prSet>
      <dgm:spPr/>
      <dgm:t>
        <a:bodyPr/>
        <a:lstStyle/>
        <a:p>
          <a:endParaRPr lang="en-US"/>
        </a:p>
      </dgm:t>
    </dgm:pt>
    <dgm:pt modelId="{294D1F7E-A5B2-46C5-BCF0-2BE71CA3F29D}" type="pres">
      <dgm:prSet presAssocID="{12E8A418-5CBB-427E-BDAA-65A26D903A02}" presName="spNode" presStyleCnt="0"/>
      <dgm:spPr/>
      <dgm:t>
        <a:bodyPr/>
        <a:lstStyle/>
        <a:p>
          <a:endParaRPr lang="en-US"/>
        </a:p>
      </dgm:t>
    </dgm:pt>
    <dgm:pt modelId="{76CBF20B-3320-4507-96DD-4484EE3428D8}" type="pres">
      <dgm:prSet presAssocID="{2D66DE9D-1DCE-4077-A64C-BDE55BE365CA}" presName="sibTrans" presStyleLbl="sibTrans1D1" presStyleIdx="4" presStyleCnt="6"/>
      <dgm:spPr/>
      <dgm:t>
        <a:bodyPr/>
        <a:lstStyle/>
        <a:p>
          <a:endParaRPr lang="en-US"/>
        </a:p>
      </dgm:t>
    </dgm:pt>
    <dgm:pt modelId="{B93CF5B7-C665-46DB-8724-4641F9F67E65}" type="pres">
      <dgm:prSet presAssocID="{8FC83343-B9BE-4869-A937-4DDE1E5D69F7}" presName="node" presStyleLbl="node1" presStyleIdx="5" presStyleCnt="6">
        <dgm:presLayoutVars>
          <dgm:bulletEnabled val="1"/>
        </dgm:presLayoutVars>
      </dgm:prSet>
      <dgm:spPr/>
      <dgm:t>
        <a:bodyPr/>
        <a:lstStyle/>
        <a:p>
          <a:endParaRPr lang="en-US"/>
        </a:p>
      </dgm:t>
    </dgm:pt>
    <dgm:pt modelId="{E0931E3E-9934-4218-8BA2-CE673D9038D2}" type="pres">
      <dgm:prSet presAssocID="{8FC83343-B9BE-4869-A937-4DDE1E5D69F7}" presName="spNode" presStyleCnt="0"/>
      <dgm:spPr/>
      <dgm:t>
        <a:bodyPr/>
        <a:lstStyle/>
        <a:p>
          <a:endParaRPr lang="en-US"/>
        </a:p>
      </dgm:t>
    </dgm:pt>
    <dgm:pt modelId="{530AD731-BBD2-45D1-998E-EAEB25C0B660}" type="pres">
      <dgm:prSet presAssocID="{BD9220A8-9B89-44AB-B937-0EA03A7E0A53}" presName="sibTrans" presStyleLbl="sibTrans1D1" presStyleIdx="5" presStyleCnt="6"/>
      <dgm:spPr/>
      <dgm:t>
        <a:bodyPr/>
        <a:lstStyle/>
        <a:p>
          <a:endParaRPr lang="en-US"/>
        </a:p>
      </dgm:t>
    </dgm:pt>
  </dgm:ptLst>
  <dgm:cxnLst>
    <dgm:cxn modelId="{0367B2E7-9906-4097-9DD7-D9C19E527C49}" type="presOf" srcId="{8FC83343-B9BE-4869-A937-4DDE1E5D69F7}" destId="{B93CF5B7-C665-46DB-8724-4641F9F67E65}" srcOrd="0" destOrd="0" presId="urn:microsoft.com/office/officeart/2005/8/layout/cycle6"/>
    <dgm:cxn modelId="{10599828-A4BE-412D-8DE1-4E4F112D7B6C}" type="presOf" srcId="{CBF7A825-FAFD-4983-9C65-FB0283B81164}" destId="{4DAAEC84-CDB5-47B7-9450-E8CCFA9DE8A4}" srcOrd="0" destOrd="0" presId="urn:microsoft.com/office/officeart/2005/8/layout/cycle6"/>
    <dgm:cxn modelId="{1E4DEB98-8225-4246-8274-24612CEC8522}" type="presOf" srcId="{BD9220A8-9B89-44AB-B937-0EA03A7E0A53}" destId="{530AD731-BBD2-45D1-998E-EAEB25C0B660}" srcOrd="0" destOrd="0" presId="urn:microsoft.com/office/officeart/2005/8/layout/cycle6"/>
    <dgm:cxn modelId="{F80C8C22-1D50-47C4-B223-537124CADAC5}" type="presOf" srcId="{1C1E8295-A94E-4AEC-8E74-D8BB27CFCB7D}" destId="{FD4154A6-003E-4CFB-8C82-40235AE5BABA}" srcOrd="0" destOrd="0" presId="urn:microsoft.com/office/officeart/2005/8/layout/cycle6"/>
    <dgm:cxn modelId="{18AB3C9B-8191-4E9F-98F6-EBD9E8B434C3}" type="presOf" srcId="{E19DF7F2-A17B-4247-9C2A-A504CBCA88B8}" destId="{DD71FF88-D360-4AEF-B3A9-28D4DEED1A41}" srcOrd="0" destOrd="0" presId="urn:microsoft.com/office/officeart/2005/8/layout/cycle6"/>
    <dgm:cxn modelId="{6DAFE1CC-0E31-4777-88D6-91286C027155}" type="presOf" srcId="{5A540EA9-6C6F-4F4A-9AC6-CDD5B7E37B62}" destId="{0BC0E323-4322-4C21-BF62-54BBBEF2E179}" srcOrd="0" destOrd="0" presId="urn:microsoft.com/office/officeart/2005/8/layout/cycle6"/>
    <dgm:cxn modelId="{C32CCC7F-A7A5-4E73-BA9B-0603181FBA1E}" srcId="{1C1E8295-A94E-4AEC-8E74-D8BB27CFCB7D}" destId="{8FC83343-B9BE-4869-A937-4DDE1E5D69F7}" srcOrd="5" destOrd="0" parTransId="{B051707A-A886-4267-A635-408EC57BC91B}" sibTransId="{BD9220A8-9B89-44AB-B937-0EA03A7E0A53}"/>
    <dgm:cxn modelId="{BFCCFB44-2D3E-4F74-A33D-AA9914DE6A02}" type="presOf" srcId="{8E497BF0-FE6A-42AD-91C8-1BA030D5D381}" destId="{83D2C01C-0BFB-4292-ACED-94ACFEA4E45E}" srcOrd="0" destOrd="0" presId="urn:microsoft.com/office/officeart/2005/8/layout/cycle6"/>
    <dgm:cxn modelId="{8BD4591C-6768-424B-982C-B1F61CBF2A6E}" type="presOf" srcId="{12E8A418-5CBB-427E-BDAA-65A26D903A02}" destId="{8E79B822-8CEA-4428-827C-AEFE1750C5F3}" srcOrd="0" destOrd="0" presId="urn:microsoft.com/office/officeart/2005/8/layout/cycle6"/>
    <dgm:cxn modelId="{1986A12D-DDD8-453B-9D5D-44D5D26F62AB}" type="presOf" srcId="{7BA18A25-9C30-427F-A18A-AC926B82808A}" destId="{2312AB42-DEC9-4245-B338-AC663EB39999}" srcOrd="0" destOrd="0" presId="urn:microsoft.com/office/officeart/2005/8/layout/cycle6"/>
    <dgm:cxn modelId="{10D67F15-8A0F-4E32-989E-FA15E3AB2961}" srcId="{1C1E8295-A94E-4AEC-8E74-D8BB27CFCB7D}" destId="{8E497BF0-FE6A-42AD-91C8-1BA030D5D381}" srcOrd="1" destOrd="0" parTransId="{39B904D6-86EE-437F-811C-7B654566575C}" sibTransId="{E19DF7F2-A17B-4247-9C2A-A504CBCA88B8}"/>
    <dgm:cxn modelId="{F31302DA-CC7F-4DE4-81EC-308C812E1067}" type="presOf" srcId="{15053F11-6214-42E9-8D14-E9FE323B6E4B}" destId="{8D8CAB17-2B4D-427D-A792-D5398AB3A7E8}" srcOrd="0" destOrd="0" presId="urn:microsoft.com/office/officeart/2005/8/layout/cycle6"/>
    <dgm:cxn modelId="{C5A2A374-33CD-40D8-922B-ADE6C90E129B}" srcId="{1C1E8295-A94E-4AEC-8E74-D8BB27CFCB7D}" destId="{5A540EA9-6C6F-4F4A-9AC6-CDD5B7E37B62}" srcOrd="0" destOrd="0" parTransId="{7B8EB71B-A49F-4BEE-B161-75ACF6237574}" sibTransId="{CBF7A825-FAFD-4983-9C65-FB0283B81164}"/>
    <dgm:cxn modelId="{256C11B4-BB2A-41C0-8874-5CA978F5B9B1}" type="presOf" srcId="{2D66DE9D-1DCE-4077-A64C-BDE55BE365CA}" destId="{76CBF20B-3320-4507-96DD-4484EE3428D8}" srcOrd="0" destOrd="0" presId="urn:microsoft.com/office/officeart/2005/8/layout/cycle6"/>
    <dgm:cxn modelId="{471FBB1A-0591-4824-B21B-FDDC35EBFCB4}" type="presOf" srcId="{729186E7-1A65-42E6-BD26-4B2FCDC79022}" destId="{7FC12A98-7B4C-4BE6-B7B4-284EF0676431}" srcOrd="0" destOrd="0" presId="urn:microsoft.com/office/officeart/2005/8/layout/cycle6"/>
    <dgm:cxn modelId="{31F00E2D-F1B4-4B3A-8612-667291A93433}" srcId="{1C1E8295-A94E-4AEC-8E74-D8BB27CFCB7D}" destId="{729186E7-1A65-42E6-BD26-4B2FCDC79022}" srcOrd="3" destOrd="0" parTransId="{C2506FFC-9021-41C1-A2C4-0BAB47388491}" sibTransId="{7BA18A25-9C30-427F-A18A-AC926B82808A}"/>
    <dgm:cxn modelId="{51CE2639-72F7-4078-992D-11E1BBAFF4FE}" type="presOf" srcId="{F115C960-D2E1-4680-8ADF-0561A9C8E7EE}" destId="{020BAB90-3EC9-46F4-BE29-9309B959B50A}" srcOrd="0" destOrd="0" presId="urn:microsoft.com/office/officeart/2005/8/layout/cycle6"/>
    <dgm:cxn modelId="{80E7E16C-48F3-41B4-8F28-06E80E6C9414}" srcId="{1C1E8295-A94E-4AEC-8E74-D8BB27CFCB7D}" destId="{12E8A418-5CBB-427E-BDAA-65A26D903A02}" srcOrd="4" destOrd="0" parTransId="{F188F599-DDC2-460D-AC40-E51747D234FF}" sibTransId="{2D66DE9D-1DCE-4077-A64C-BDE55BE365CA}"/>
    <dgm:cxn modelId="{B4AE376F-E02C-4243-9D3A-D3CDAC0D1FB0}" srcId="{1C1E8295-A94E-4AEC-8E74-D8BB27CFCB7D}" destId="{15053F11-6214-42E9-8D14-E9FE323B6E4B}" srcOrd="2" destOrd="0" parTransId="{94EC2FE8-0FF8-4F6A-8D80-0C69AACC48FA}" sibTransId="{F115C960-D2E1-4680-8ADF-0561A9C8E7EE}"/>
    <dgm:cxn modelId="{ECB7EAFF-5DDA-44A4-AB47-6D4905181416}" type="presParOf" srcId="{FD4154A6-003E-4CFB-8C82-40235AE5BABA}" destId="{0BC0E323-4322-4C21-BF62-54BBBEF2E179}" srcOrd="0" destOrd="0" presId="urn:microsoft.com/office/officeart/2005/8/layout/cycle6"/>
    <dgm:cxn modelId="{F740C561-4D5F-4AF7-B407-D8E2ADA56AF8}" type="presParOf" srcId="{FD4154A6-003E-4CFB-8C82-40235AE5BABA}" destId="{97795669-317B-40C1-8C1D-DE08099B6798}" srcOrd="1" destOrd="0" presId="urn:microsoft.com/office/officeart/2005/8/layout/cycle6"/>
    <dgm:cxn modelId="{CB6DE526-34D8-4671-BF72-8D6C8A4DF873}" type="presParOf" srcId="{FD4154A6-003E-4CFB-8C82-40235AE5BABA}" destId="{4DAAEC84-CDB5-47B7-9450-E8CCFA9DE8A4}" srcOrd="2" destOrd="0" presId="urn:microsoft.com/office/officeart/2005/8/layout/cycle6"/>
    <dgm:cxn modelId="{9906DFFF-AABF-490F-9CF9-CE9FF7F2BC59}" type="presParOf" srcId="{FD4154A6-003E-4CFB-8C82-40235AE5BABA}" destId="{83D2C01C-0BFB-4292-ACED-94ACFEA4E45E}" srcOrd="3" destOrd="0" presId="urn:microsoft.com/office/officeart/2005/8/layout/cycle6"/>
    <dgm:cxn modelId="{34EDFE77-F561-477E-BDA9-19DA95644551}" type="presParOf" srcId="{FD4154A6-003E-4CFB-8C82-40235AE5BABA}" destId="{2422FFB0-A310-4C13-9D6F-B6B0C1D42D86}" srcOrd="4" destOrd="0" presId="urn:microsoft.com/office/officeart/2005/8/layout/cycle6"/>
    <dgm:cxn modelId="{B0FDC5B8-701E-47FC-A4DA-E6A26AB29351}" type="presParOf" srcId="{FD4154A6-003E-4CFB-8C82-40235AE5BABA}" destId="{DD71FF88-D360-4AEF-B3A9-28D4DEED1A41}" srcOrd="5" destOrd="0" presId="urn:microsoft.com/office/officeart/2005/8/layout/cycle6"/>
    <dgm:cxn modelId="{4D970E57-8663-41CB-BCAC-7E0EDFB8AD23}" type="presParOf" srcId="{FD4154A6-003E-4CFB-8C82-40235AE5BABA}" destId="{8D8CAB17-2B4D-427D-A792-D5398AB3A7E8}" srcOrd="6" destOrd="0" presId="urn:microsoft.com/office/officeart/2005/8/layout/cycle6"/>
    <dgm:cxn modelId="{B5571A31-0E5F-408F-80EF-21B93D019051}" type="presParOf" srcId="{FD4154A6-003E-4CFB-8C82-40235AE5BABA}" destId="{3CA82E85-2867-469A-8F6A-B8823AC2BFAD}" srcOrd="7" destOrd="0" presId="urn:microsoft.com/office/officeart/2005/8/layout/cycle6"/>
    <dgm:cxn modelId="{B25B574B-51FF-4DEA-8617-F7D8457CC50A}" type="presParOf" srcId="{FD4154A6-003E-4CFB-8C82-40235AE5BABA}" destId="{020BAB90-3EC9-46F4-BE29-9309B959B50A}" srcOrd="8" destOrd="0" presId="urn:microsoft.com/office/officeart/2005/8/layout/cycle6"/>
    <dgm:cxn modelId="{916F5531-1A1E-4AC9-94D1-AB027060D97F}" type="presParOf" srcId="{FD4154A6-003E-4CFB-8C82-40235AE5BABA}" destId="{7FC12A98-7B4C-4BE6-B7B4-284EF0676431}" srcOrd="9" destOrd="0" presId="urn:microsoft.com/office/officeart/2005/8/layout/cycle6"/>
    <dgm:cxn modelId="{AA356D4C-35D1-46C9-8E4A-05F28D34ABD5}" type="presParOf" srcId="{FD4154A6-003E-4CFB-8C82-40235AE5BABA}" destId="{4B830A1F-4054-47AC-A27A-18964F614965}" srcOrd="10" destOrd="0" presId="urn:microsoft.com/office/officeart/2005/8/layout/cycle6"/>
    <dgm:cxn modelId="{3EFB46BB-4C1A-494F-B30A-7082373EB0D3}" type="presParOf" srcId="{FD4154A6-003E-4CFB-8C82-40235AE5BABA}" destId="{2312AB42-DEC9-4245-B338-AC663EB39999}" srcOrd="11" destOrd="0" presId="urn:microsoft.com/office/officeart/2005/8/layout/cycle6"/>
    <dgm:cxn modelId="{9FEC4FAB-8C1F-4FBB-8CAD-67BD2C3833B2}" type="presParOf" srcId="{FD4154A6-003E-4CFB-8C82-40235AE5BABA}" destId="{8E79B822-8CEA-4428-827C-AEFE1750C5F3}" srcOrd="12" destOrd="0" presId="urn:microsoft.com/office/officeart/2005/8/layout/cycle6"/>
    <dgm:cxn modelId="{357B3A32-76BF-4909-91BF-864CC169CD86}" type="presParOf" srcId="{FD4154A6-003E-4CFB-8C82-40235AE5BABA}" destId="{294D1F7E-A5B2-46C5-BCF0-2BE71CA3F29D}" srcOrd="13" destOrd="0" presId="urn:microsoft.com/office/officeart/2005/8/layout/cycle6"/>
    <dgm:cxn modelId="{0548B1F8-F169-4253-9295-46BFCCC1B017}" type="presParOf" srcId="{FD4154A6-003E-4CFB-8C82-40235AE5BABA}" destId="{76CBF20B-3320-4507-96DD-4484EE3428D8}" srcOrd="14" destOrd="0" presId="urn:microsoft.com/office/officeart/2005/8/layout/cycle6"/>
    <dgm:cxn modelId="{50FB60F3-3CE1-4525-B2D8-C29FB02E0B24}" type="presParOf" srcId="{FD4154A6-003E-4CFB-8C82-40235AE5BABA}" destId="{B93CF5B7-C665-46DB-8724-4641F9F67E65}" srcOrd="15" destOrd="0" presId="urn:microsoft.com/office/officeart/2005/8/layout/cycle6"/>
    <dgm:cxn modelId="{E2506FA9-FD04-45DE-A692-A64BB4EBE4A6}" type="presParOf" srcId="{FD4154A6-003E-4CFB-8C82-40235AE5BABA}" destId="{E0931E3E-9934-4218-8BA2-CE673D9038D2}" srcOrd="16" destOrd="0" presId="urn:microsoft.com/office/officeart/2005/8/layout/cycle6"/>
    <dgm:cxn modelId="{C6897CD2-4357-4BB5-AC1F-7974E073BA72}" type="presParOf" srcId="{FD4154A6-003E-4CFB-8C82-40235AE5BABA}" destId="{530AD731-BBD2-45D1-998E-EAEB25C0B660}" srcOrd="17"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1E8295-A94E-4AEC-8E74-D8BB27CFCB7D}" type="doc">
      <dgm:prSet loTypeId="urn:microsoft.com/office/officeart/2005/8/layout/cycle6" loCatId="cycle" qsTypeId="urn:microsoft.com/office/officeart/2005/8/quickstyle/simple1" qsCatId="simple" csTypeId="urn:microsoft.com/office/officeart/2005/8/colors/accent1_1" csCatId="accent1" phldr="1"/>
      <dgm:spPr/>
      <dgm:t>
        <a:bodyPr/>
        <a:lstStyle/>
        <a:p>
          <a:endParaRPr lang="en-US"/>
        </a:p>
      </dgm:t>
    </dgm:pt>
    <dgm:pt modelId="{5A540EA9-6C6F-4F4A-9AC6-CDD5B7E37B62}">
      <dgm:prSet phldrT="[Text]"/>
      <dgm:spPr/>
      <dgm:t>
        <a:bodyPr/>
        <a:lstStyle/>
        <a:p>
          <a:r>
            <a:rPr lang="en-US" b="1" dirty="0" smtClean="0"/>
            <a:t>Disease</a:t>
          </a:r>
          <a:endParaRPr lang="en-US" b="1" dirty="0"/>
        </a:p>
      </dgm:t>
    </dgm:pt>
    <dgm:pt modelId="{7B8EB71B-A49F-4BEE-B161-75ACF6237574}" type="parTrans" cxnId="{C5A2A374-33CD-40D8-922B-ADE6C90E129B}">
      <dgm:prSet/>
      <dgm:spPr/>
      <dgm:t>
        <a:bodyPr/>
        <a:lstStyle/>
        <a:p>
          <a:endParaRPr lang="en-US"/>
        </a:p>
      </dgm:t>
    </dgm:pt>
    <dgm:pt modelId="{CBF7A825-FAFD-4983-9C65-FB0283B81164}" type="sibTrans" cxnId="{C5A2A374-33CD-40D8-922B-ADE6C90E129B}">
      <dgm:prSet/>
      <dgm:spPr/>
      <dgm:t>
        <a:bodyPr/>
        <a:lstStyle/>
        <a:p>
          <a:endParaRPr lang="en-US" dirty="0"/>
        </a:p>
      </dgm:t>
    </dgm:pt>
    <dgm:pt modelId="{15053F11-6214-42E9-8D14-E9FE323B6E4B}">
      <dgm:prSet phldrT="[Text]"/>
      <dgm:spPr/>
      <dgm:t>
        <a:bodyPr/>
        <a:lstStyle/>
        <a:p>
          <a:r>
            <a:rPr lang="en-US" b="1" dirty="0" smtClean="0"/>
            <a:t>Pain</a:t>
          </a:r>
          <a:endParaRPr lang="en-US" b="1" dirty="0"/>
        </a:p>
      </dgm:t>
    </dgm:pt>
    <dgm:pt modelId="{94EC2FE8-0FF8-4F6A-8D80-0C69AACC48FA}" type="parTrans" cxnId="{B4AE376F-E02C-4243-9D3A-D3CDAC0D1FB0}">
      <dgm:prSet/>
      <dgm:spPr/>
      <dgm:t>
        <a:bodyPr/>
        <a:lstStyle/>
        <a:p>
          <a:endParaRPr lang="en-US"/>
        </a:p>
      </dgm:t>
    </dgm:pt>
    <dgm:pt modelId="{F115C960-D2E1-4680-8ADF-0561A9C8E7EE}" type="sibTrans" cxnId="{B4AE376F-E02C-4243-9D3A-D3CDAC0D1FB0}">
      <dgm:prSet/>
      <dgm:spPr/>
      <dgm:t>
        <a:bodyPr/>
        <a:lstStyle/>
        <a:p>
          <a:endParaRPr lang="en-US" dirty="0"/>
        </a:p>
      </dgm:t>
    </dgm:pt>
    <dgm:pt modelId="{729186E7-1A65-42E6-BD26-4B2FCDC79022}">
      <dgm:prSet phldrT="[Text]"/>
      <dgm:spPr/>
      <dgm:t>
        <a:bodyPr/>
        <a:lstStyle/>
        <a:p>
          <a:r>
            <a:rPr lang="en-US" b="1" dirty="0" smtClean="0"/>
            <a:t>Stress</a:t>
          </a:r>
          <a:endParaRPr lang="en-US" b="1" dirty="0"/>
        </a:p>
      </dgm:t>
    </dgm:pt>
    <dgm:pt modelId="{C2506FFC-9021-41C1-A2C4-0BAB47388491}" type="parTrans" cxnId="{31F00E2D-F1B4-4B3A-8612-667291A93433}">
      <dgm:prSet/>
      <dgm:spPr/>
      <dgm:t>
        <a:bodyPr/>
        <a:lstStyle/>
        <a:p>
          <a:endParaRPr lang="en-US"/>
        </a:p>
      </dgm:t>
    </dgm:pt>
    <dgm:pt modelId="{7BA18A25-9C30-427F-A18A-AC926B82808A}" type="sibTrans" cxnId="{31F00E2D-F1B4-4B3A-8612-667291A93433}">
      <dgm:prSet/>
      <dgm:spPr/>
      <dgm:t>
        <a:bodyPr/>
        <a:lstStyle/>
        <a:p>
          <a:endParaRPr lang="en-US" dirty="0"/>
        </a:p>
      </dgm:t>
    </dgm:pt>
    <dgm:pt modelId="{12E8A418-5CBB-427E-BDAA-65A26D903A02}">
      <dgm:prSet phldrT="[Text]" custT="1"/>
      <dgm:spPr/>
      <dgm:t>
        <a:bodyPr/>
        <a:lstStyle/>
        <a:p>
          <a:r>
            <a:rPr lang="en-US" sz="2000" b="1" dirty="0" smtClean="0"/>
            <a:t>Depression</a:t>
          </a:r>
          <a:endParaRPr lang="en-US" sz="2000" b="1" dirty="0"/>
        </a:p>
      </dgm:t>
    </dgm:pt>
    <dgm:pt modelId="{F188F599-DDC2-460D-AC40-E51747D234FF}" type="parTrans" cxnId="{80E7E16C-48F3-41B4-8F28-06E80E6C9414}">
      <dgm:prSet/>
      <dgm:spPr/>
      <dgm:t>
        <a:bodyPr/>
        <a:lstStyle/>
        <a:p>
          <a:endParaRPr lang="en-US"/>
        </a:p>
      </dgm:t>
    </dgm:pt>
    <dgm:pt modelId="{2D66DE9D-1DCE-4077-A64C-BDE55BE365CA}" type="sibTrans" cxnId="{80E7E16C-48F3-41B4-8F28-06E80E6C9414}">
      <dgm:prSet/>
      <dgm:spPr/>
      <dgm:t>
        <a:bodyPr/>
        <a:lstStyle/>
        <a:p>
          <a:endParaRPr lang="en-US" dirty="0"/>
        </a:p>
      </dgm:t>
    </dgm:pt>
    <dgm:pt modelId="{8FC83343-B9BE-4869-A937-4DDE1E5D69F7}">
      <dgm:prSet phldrT="[Text]" custT="1"/>
      <dgm:spPr/>
      <dgm:t>
        <a:bodyPr/>
        <a:lstStyle/>
        <a:p>
          <a:r>
            <a:rPr lang="en-US" sz="2000" b="1" dirty="0" smtClean="0"/>
            <a:t>Fatigue</a:t>
          </a:r>
          <a:endParaRPr lang="en-US" sz="2000" b="1" dirty="0"/>
        </a:p>
      </dgm:t>
    </dgm:pt>
    <dgm:pt modelId="{B051707A-A886-4267-A635-408EC57BC91B}" type="parTrans" cxnId="{C32CCC7F-A7A5-4E73-BA9B-0603181FBA1E}">
      <dgm:prSet/>
      <dgm:spPr/>
      <dgm:t>
        <a:bodyPr/>
        <a:lstStyle/>
        <a:p>
          <a:endParaRPr lang="en-US"/>
        </a:p>
      </dgm:t>
    </dgm:pt>
    <dgm:pt modelId="{BD9220A8-9B89-44AB-B937-0EA03A7E0A53}" type="sibTrans" cxnId="{C32CCC7F-A7A5-4E73-BA9B-0603181FBA1E}">
      <dgm:prSet/>
      <dgm:spPr/>
      <dgm:t>
        <a:bodyPr/>
        <a:lstStyle/>
        <a:p>
          <a:endParaRPr lang="en-US" dirty="0"/>
        </a:p>
      </dgm:t>
    </dgm:pt>
    <dgm:pt modelId="{8E497BF0-FE6A-42AD-91C8-1BA030D5D381}">
      <dgm:prSet phldrT="[Text]"/>
      <dgm:spPr/>
      <dgm:t>
        <a:bodyPr/>
        <a:lstStyle/>
        <a:p>
          <a:r>
            <a:rPr lang="en-US" b="1" baseline="0" dirty="0" smtClean="0"/>
            <a:t>Tense muscles</a:t>
          </a:r>
          <a:endParaRPr lang="en-US" b="1" baseline="0" dirty="0"/>
        </a:p>
      </dgm:t>
    </dgm:pt>
    <dgm:pt modelId="{39B904D6-86EE-437F-811C-7B654566575C}" type="parTrans" cxnId="{10D67F15-8A0F-4E32-989E-FA15E3AB2961}">
      <dgm:prSet/>
      <dgm:spPr/>
      <dgm:t>
        <a:bodyPr/>
        <a:lstStyle/>
        <a:p>
          <a:endParaRPr lang="en-US"/>
        </a:p>
      </dgm:t>
    </dgm:pt>
    <dgm:pt modelId="{E19DF7F2-A17B-4247-9C2A-A504CBCA88B8}" type="sibTrans" cxnId="{10D67F15-8A0F-4E32-989E-FA15E3AB2961}">
      <dgm:prSet/>
      <dgm:spPr/>
      <dgm:t>
        <a:bodyPr/>
        <a:lstStyle/>
        <a:p>
          <a:endParaRPr lang="en-US" dirty="0"/>
        </a:p>
      </dgm:t>
    </dgm:pt>
    <dgm:pt modelId="{FD4154A6-003E-4CFB-8C82-40235AE5BABA}" type="pres">
      <dgm:prSet presAssocID="{1C1E8295-A94E-4AEC-8E74-D8BB27CFCB7D}" presName="cycle" presStyleCnt="0">
        <dgm:presLayoutVars>
          <dgm:dir/>
          <dgm:resizeHandles val="exact"/>
        </dgm:presLayoutVars>
      </dgm:prSet>
      <dgm:spPr/>
      <dgm:t>
        <a:bodyPr/>
        <a:lstStyle/>
        <a:p>
          <a:endParaRPr lang="en-US"/>
        </a:p>
      </dgm:t>
    </dgm:pt>
    <dgm:pt modelId="{0BC0E323-4322-4C21-BF62-54BBBEF2E179}" type="pres">
      <dgm:prSet presAssocID="{5A540EA9-6C6F-4F4A-9AC6-CDD5B7E37B62}" presName="node" presStyleLbl="node1" presStyleIdx="0" presStyleCnt="6">
        <dgm:presLayoutVars>
          <dgm:bulletEnabled val="1"/>
        </dgm:presLayoutVars>
      </dgm:prSet>
      <dgm:spPr/>
      <dgm:t>
        <a:bodyPr/>
        <a:lstStyle/>
        <a:p>
          <a:endParaRPr lang="en-US"/>
        </a:p>
      </dgm:t>
    </dgm:pt>
    <dgm:pt modelId="{97795669-317B-40C1-8C1D-DE08099B6798}" type="pres">
      <dgm:prSet presAssocID="{5A540EA9-6C6F-4F4A-9AC6-CDD5B7E37B62}" presName="spNode" presStyleCnt="0"/>
      <dgm:spPr/>
      <dgm:t>
        <a:bodyPr/>
        <a:lstStyle/>
        <a:p>
          <a:endParaRPr lang="en-US"/>
        </a:p>
      </dgm:t>
    </dgm:pt>
    <dgm:pt modelId="{4DAAEC84-CDB5-47B7-9450-E8CCFA9DE8A4}" type="pres">
      <dgm:prSet presAssocID="{CBF7A825-FAFD-4983-9C65-FB0283B81164}" presName="sibTrans" presStyleLbl="sibTrans1D1" presStyleIdx="0" presStyleCnt="6"/>
      <dgm:spPr/>
      <dgm:t>
        <a:bodyPr/>
        <a:lstStyle/>
        <a:p>
          <a:endParaRPr lang="en-US"/>
        </a:p>
      </dgm:t>
    </dgm:pt>
    <dgm:pt modelId="{83D2C01C-0BFB-4292-ACED-94ACFEA4E45E}" type="pres">
      <dgm:prSet presAssocID="{8E497BF0-FE6A-42AD-91C8-1BA030D5D381}" presName="node" presStyleLbl="node1" presStyleIdx="1" presStyleCnt="6">
        <dgm:presLayoutVars>
          <dgm:bulletEnabled val="1"/>
        </dgm:presLayoutVars>
      </dgm:prSet>
      <dgm:spPr/>
      <dgm:t>
        <a:bodyPr/>
        <a:lstStyle/>
        <a:p>
          <a:endParaRPr lang="en-US"/>
        </a:p>
      </dgm:t>
    </dgm:pt>
    <dgm:pt modelId="{2422FFB0-A310-4C13-9D6F-B6B0C1D42D86}" type="pres">
      <dgm:prSet presAssocID="{8E497BF0-FE6A-42AD-91C8-1BA030D5D381}" presName="spNode" presStyleCnt="0"/>
      <dgm:spPr/>
      <dgm:t>
        <a:bodyPr/>
        <a:lstStyle/>
        <a:p>
          <a:endParaRPr lang="en-US"/>
        </a:p>
      </dgm:t>
    </dgm:pt>
    <dgm:pt modelId="{DD71FF88-D360-4AEF-B3A9-28D4DEED1A41}" type="pres">
      <dgm:prSet presAssocID="{E19DF7F2-A17B-4247-9C2A-A504CBCA88B8}" presName="sibTrans" presStyleLbl="sibTrans1D1" presStyleIdx="1" presStyleCnt="6"/>
      <dgm:spPr/>
      <dgm:t>
        <a:bodyPr/>
        <a:lstStyle/>
        <a:p>
          <a:endParaRPr lang="en-US"/>
        </a:p>
      </dgm:t>
    </dgm:pt>
    <dgm:pt modelId="{8D8CAB17-2B4D-427D-A792-D5398AB3A7E8}" type="pres">
      <dgm:prSet presAssocID="{15053F11-6214-42E9-8D14-E9FE323B6E4B}" presName="node" presStyleLbl="node1" presStyleIdx="2" presStyleCnt="6" custRadScaleRad="106607" custRadScaleInc="-49886">
        <dgm:presLayoutVars>
          <dgm:bulletEnabled val="1"/>
        </dgm:presLayoutVars>
      </dgm:prSet>
      <dgm:spPr/>
      <dgm:t>
        <a:bodyPr/>
        <a:lstStyle/>
        <a:p>
          <a:endParaRPr lang="en-US"/>
        </a:p>
      </dgm:t>
    </dgm:pt>
    <dgm:pt modelId="{3CA82E85-2867-469A-8F6A-B8823AC2BFAD}" type="pres">
      <dgm:prSet presAssocID="{15053F11-6214-42E9-8D14-E9FE323B6E4B}" presName="spNode" presStyleCnt="0"/>
      <dgm:spPr/>
      <dgm:t>
        <a:bodyPr/>
        <a:lstStyle/>
        <a:p>
          <a:endParaRPr lang="en-US"/>
        </a:p>
      </dgm:t>
    </dgm:pt>
    <dgm:pt modelId="{020BAB90-3EC9-46F4-BE29-9309B959B50A}" type="pres">
      <dgm:prSet presAssocID="{F115C960-D2E1-4680-8ADF-0561A9C8E7EE}" presName="sibTrans" presStyleLbl="sibTrans1D1" presStyleIdx="2" presStyleCnt="6"/>
      <dgm:spPr/>
      <dgm:t>
        <a:bodyPr/>
        <a:lstStyle/>
        <a:p>
          <a:endParaRPr lang="en-US"/>
        </a:p>
      </dgm:t>
    </dgm:pt>
    <dgm:pt modelId="{7FC12A98-7B4C-4BE6-B7B4-284EF0676431}" type="pres">
      <dgm:prSet presAssocID="{729186E7-1A65-42E6-BD26-4B2FCDC79022}" presName="node" presStyleLbl="node1" presStyleIdx="3" presStyleCnt="6">
        <dgm:presLayoutVars>
          <dgm:bulletEnabled val="1"/>
        </dgm:presLayoutVars>
      </dgm:prSet>
      <dgm:spPr/>
      <dgm:t>
        <a:bodyPr/>
        <a:lstStyle/>
        <a:p>
          <a:endParaRPr lang="en-US"/>
        </a:p>
      </dgm:t>
    </dgm:pt>
    <dgm:pt modelId="{4B830A1F-4054-47AC-A27A-18964F614965}" type="pres">
      <dgm:prSet presAssocID="{729186E7-1A65-42E6-BD26-4B2FCDC79022}" presName="spNode" presStyleCnt="0"/>
      <dgm:spPr/>
      <dgm:t>
        <a:bodyPr/>
        <a:lstStyle/>
        <a:p>
          <a:endParaRPr lang="en-US"/>
        </a:p>
      </dgm:t>
    </dgm:pt>
    <dgm:pt modelId="{2312AB42-DEC9-4245-B338-AC663EB39999}" type="pres">
      <dgm:prSet presAssocID="{7BA18A25-9C30-427F-A18A-AC926B82808A}" presName="sibTrans" presStyleLbl="sibTrans1D1" presStyleIdx="3" presStyleCnt="6"/>
      <dgm:spPr/>
      <dgm:t>
        <a:bodyPr/>
        <a:lstStyle/>
        <a:p>
          <a:endParaRPr lang="en-US"/>
        </a:p>
      </dgm:t>
    </dgm:pt>
    <dgm:pt modelId="{8E79B822-8CEA-4428-827C-AEFE1750C5F3}" type="pres">
      <dgm:prSet presAssocID="{12E8A418-5CBB-427E-BDAA-65A26D903A02}" presName="node" presStyleLbl="node1" presStyleIdx="4" presStyleCnt="6" custScaleX="173079" custRadScaleRad="95198" custRadScaleInc="37269">
        <dgm:presLayoutVars>
          <dgm:bulletEnabled val="1"/>
        </dgm:presLayoutVars>
      </dgm:prSet>
      <dgm:spPr/>
      <dgm:t>
        <a:bodyPr/>
        <a:lstStyle/>
        <a:p>
          <a:endParaRPr lang="en-US"/>
        </a:p>
      </dgm:t>
    </dgm:pt>
    <dgm:pt modelId="{294D1F7E-A5B2-46C5-BCF0-2BE71CA3F29D}" type="pres">
      <dgm:prSet presAssocID="{12E8A418-5CBB-427E-BDAA-65A26D903A02}" presName="spNode" presStyleCnt="0"/>
      <dgm:spPr/>
      <dgm:t>
        <a:bodyPr/>
        <a:lstStyle/>
        <a:p>
          <a:endParaRPr lang="en-US"/>
        </a:p>
      </dgm:t>
    </dgm:pt>
    <dgm:pt modelId="{76CBF20B-3320-4507-96DD-4484EE3428D8}" type="pres">
      <dgm:prSet presAssocID="{2D66DE9D-1DCE-4077-A64C-BDE55BE365CA}" presName="sibTrans" presStyleLbl="sibTrans1D1" presStyleIdx="4" presStyleCnt="6"/>
      <dgm:spPr/>
      <dgm:t>
        <a:bodyPr/>
        <a:lstStyle/>
        <a:p>
          <a:endParaRPr lang="en-US"/>
        </a:p>
      </dgm:t>
    </dgm:pt>
    <dgm:pt modelId="{B93CF5B7-C665-46DB-8724-4641F9F67E65}" type="pres">
      <dgm:prSet presAssocID="{8FC83343-B9BE-4869-A937-4DDE1E5D69F7}" presName="node" presStyleLbl="node1" presStyleIdx="5" presStyleCnt="6">
        <dgm:presLayoutVars>
          <dgm:bulletEnabled val="1"/>
        </dgm:presLayoutVars>
      </dgm:prSet>
      <dgm:spPr/>
      <dgm:t>
        <a:bodyPr/>
        <a:lstStyle/>
        <a:p>
          <a:endParaRPr lang="en-US"/>
        </a:p>
      </dgm:t>
    </dgm:pt>
    <dgm:pt modelId="{E0931E3E-9934-4218-8BA2-CE673D9038D2}" type="pres">
      <dgm:prSet presAssocID="{8FC83343-B9BE-4869-A937-4DDE1E5D69F7}" presName="spNode" presStyleCnt="0"/>
      <dgm:spPr/>
      <dgm:t>
        <a:bodyPr/>
        <a:lstStyle/>
        <a:p>
          <a:endParaRPr lang="en-US"/>
        </a:p>
      </dgm:t>
    </dgm:pt>
    <dgm:pt modelId="{530AD731-BBD2-45D1-998E-EAEB25C0B660}" type="pres">
      <dgm:prSet presAssocID="{BD9220A8-9B89-44AB-B937-0EA03A7E0A53}" presName="sibTrans" presStyleLbl="sibTrans1D1" presStyleIdx="5" presStyleCnt="6"/>
      <dgm:spPr/>
      <dgm:t>
        <a:bodyPr/>
        <a:lstStyle/>
        <a:p>
          <a:endParaRPr lang="en-US"/>
        </a:p>
      </dgm:t>
    </dgm:pt>
  </dgm:ptLst>
  <dgm:cxnLst>
    <dgm:cxn modelId="{4919ED38-64E0-497F-9D4B-043253C13E1F}" type="presOf" srcId="{5A540EA9-6C6F-4F4A-9AC6-CDD5B7E37B62}" destId="{0BC0E323-4322-4C21-BF62-54BBBEF2E179}" srcOrd="0" destOrd="0" presId="urn:microsoft.com/office/officeart/2005/8/layout/cycle6"/>
    <dgm:cxn modelId="{9BB818A7-2545-4414-A437-3FC38869F336}" type="presOf" srcId="{15053F11-6214-42E9-8D14-E9FE323B6E4B}" destId="{8D8CAB17-2B4D-427D-A792-D5398AB3A7E8}" srcOrd="0" destOrd="0" presId="urn:microsoft.com/office/officeart/2005/8/layout/cycle6"/>
    <dgm:cxn modelId="{C4725A5F-4468-4529-834B-3E47CCC70F81}" type="presOf" srcId="{12E8A418-5CBB-427E-BDAA-65A26D903A02}" destId="{8E79B822-8CEA-4428-827C-AEFE1750C5F3}" srcOrd="0" destOrd="0" presId="urn:microsoft.com/office/officeart/2005/8/layout/cycle6"/>
    <dgm:cxn modelId="{004BC8F0-C69C-405E-9310-B34AFE8201F7}" type="presOf" srcId="{7BA18A25-9C30-427F-A18A-AC926B82808A}" destId="{2312AB42-DEC9-4245-B338-AC663EB39999}" srcOrd="0" destOrd="0" presId="urn:microsoft.com/office/officeart/2005/8/layout/cycle6"/>
    <dgm:cxn modelId="{04B02C1D-B94B-4820-8C4F-A44D22776181}" type="presOf" srcId="{CBF7A825-FAFD-4983-9C65-FB0283B81164}" destId="{4DAAEC84-CDB5-47B7-9450-E8CCFA9DE8A4}" srcOrd="0" destOrd="0" presId="urn:microsoft.com/office/officeart/2005/8/layout/cycle6"/>
    <dgm:cxn modelId="{C32CCC7F-A7A5-4E73-BA9B-0603181FBA1E}" srcId="{1C1E8295-A94E-4AEC-8E74-D8BB27CFCB7D}" destId="{8FC83343-B9BE-4869-A937-4DDE1E5D69F7}" srcOrd="5" destOrd="0" parTransId="{B051707A-A886-4267-A635-408EC57BC91B}" sibTransId="{BD9220A8-9B89-44AB-B937-0EA03A7E0A53}"/>
    <dgm:cxn modelId="{5B7EDD4D-9B09-490E-B86A-63E3F4E47AA2}" type="presOf" srcId="{BD9220A8-9B89-44AB-B937-0EA03A7E0A53}" destId="{530AD731-BBD2-45D1-998E-EAEB25C0B660}" srcOrd="0" destOrd="0" presId="urn:microsoft.com/office/officeart/2005/8/layout/cycle6"/>
    <dgm:cxn modelId="{03BC5696-D834-4A75-811D-FC42A2DF95A5}" type="presOf" srcId="{1C1E8295-A94E-4AEC-8E74-D8BB27CFCB7D}" destId="{FD4154A6-003E-4CFB-8C82-40235AE5BABA}" srcOrd="0" destOrd="0" presId="urn:microsoft.com/office/officeart/2005/8/layout/cycle6"/>
    <dgm:cxn modelId="{77BEEA79-1A60-4A3E-92E5-6DE8AD4071D0}" type="presOf" srcId="{8FC83343-B9BE-4869-A937-4DDE1E5D69F7}" destId="{B93CF5B7-C665-46DB-8724-4641F9F67E65}" srcOrd="0" destOrd="0" presId="urn:microsoft.com/office/officeart/2005/8/layout/cycle6"/>
    <dgm:cxn modelId="{10D67F15-8A0F-4E32-989E-FA15E3AB2961}" srcId="{1C1E8295-A94E-4AEC-8E74-D8BB27CFCB7D}" destId="{8E497BF0-FE6A-42AD-91C8-1BA030D5D381}" srcOrd="1" destOrd="0" parTransId="{39B904D6-86EE-437F-811C-7B654566575C}" sibTransId="{E19DF7F2-A17B-4247-9C2A-A504CBCA88B8}"/>
    <dgm:cxn modelId="{C5A2A374-33CD-40D8-922B-ADE6C90E129B}" srcId="{1C1E8295-A94E-4AEC-8E74-D8BB27CFCB7D}" destId="{5A540EA9-6C6F-4F4A-9AC6-CDD5B7E37B62}" srcOrd="0" destOrd="0" parTransId="{7B8EB71B-A49F-4BEE-B161-75ACF6237574}" sibTransId="{CBF7A825-FAFD-4983-9C65-FB0283B81164}"/>
    <dgm:cxn modelId="{30A085F8-2221-41B9-86C0-8A96BB0C7372}" type="presOf" srcId="{729186E7-1A65-42E6-BD26-4B2FCDC79022}" destId="{7FC12A98-7B4C-4BE6-B7B4-284EF0676431}" srcOrd="0" destOrd="0" presId="urn:microsoft.com/office/officeart/2005/8/layout/cycle6"/>
    <dgm:cxn modelId="{31F00E2D-F1B4-4B3A-8612-667291A93433}" srcId="{1C1E8295-A94E-4AEC-8E74-D8BB27CFCB7D}" destId="{729186E7-1A65-42E6-BD26-4B2FCDC79022}" srcOrd="3" destOrd="0" parTransId="{C2506FFC-9021-41C1-A2C4-0BAB47388491}" sibTransId="{7BA18A25-9C30-427F-A18A-AC926B82808A}"/>
    <dgm:cxn modelId="{80E7E16C-48F3-41B4-8F28-06E80E6C9414}" srcId="{1C1E8295-A94E-4AEC-8E74-D8BB27CFCB7D}" destId="{12E8A418-5CBB-427E-BDAA-65A26D903A02}" srcOrd="4" destOrd="0" parTransId="{F188F599-DDC2-460D-AC40-E51747D234FF}" sibTransId="{2D66DE9D-1DCE-4077-A64C-BDE55BE365CA}"/>
    <dgm:cxn modelId="{B4AE376F-E02C-4243-9D3A-D3CDAC0D1FB0}" srcId="{1C1E8295-A94E-4AEC-8E74-D8BB27CFCB7D}" destId="{15053F11-6214-42E9-8D14-E9FE323B6E4B}" srcOrd="2" destOrd="0" parTransId="{94EC2FE8-0FF8-4F6A-8D80-0C69AACC48FA}" sibTransId="{F115C960-D2E1-4680-8ADF-0561A9C8E7EE}"/>
    <dgm:cxn modelId="{88D8A1EC-D88A-4ED2-A1FC-142433C76F1C}" type="presOf" srcId="{E19DF7F2-A17B-4247-9C2A-A504CBCA88B8}" destId="{DD71FF88-D360-4AEF-B3A9-28D4DEED1A41}" srcOrd="0" destOrd="0" presId="urn:microsoft.com/office/officeart/2005/8/layout/cycle6"/>
    <dgm:cxn modelId="{29467BCA-0394-498D-BCF6-628DE71211E0}" type="presOf" srcId="{8E497BF0-FE6A-42AD-91C8-1BA030D5D381}" destId="{83D2C01C-0BFB-4292-ACED-94ACFEA4E45E}" srcOrd="0" destOrd="0" presId="urn:microsoft.com/office/officeart/2005/8/layout/cycle6"/>
    <dgm:cxn modelId="{6AC96EAD-41D6-44F2-8DBA-5AF8F77A8241}" type="presOf" srcId="{F115C960-D2E1-4680-8ADF-0561A9C8E7EE}" destId="{020BAB90-3EC9-46F4-BE29-9309B959B50A}" srcOrd="0" destOrd="0" presId="urn:microsoft.com/office/officeart/2005/8/layout/cycle6"/>
    <dgm:cxn modelId="{95386E19-D725-41EA-8966-CFF2FAA30D13}" type="presOf" srcId="{2D66DE9D-1DCE-4077-A64C-BDE55BE365CA}" destId="{76CBF20B-3320-4507-96DD-4484EE3428D8}" srcOrd="0" destOrd="0" presId="urn:microsoft.com/office/officeart/2005/8/layout/cycle6"/>
    <dgm:cxn modelId="{06C0556F-8D65-4849-A942-5C17241465DE}" type="presParOf" srcId="{FD4154A6-003E-4CFB-8C82-40235AE5BABA}" destId="{0BC0E323-4322-4C21-BF62-54BBBEF2E179}" srcOrd="0" destOrd="0" presId="urn:microsoft.com/office/officeart/2005/8/layout/cycle6"/>
    <dgm:cxn modelId="{378DC6E2-55CC-4222-9B97-EDDB56B2698F}" type="presParOf" srcId="{FD4154A6-003E-4CFB-8C82-40235AE5BABA}" destId="{97795669-317B-40C1-8C1D-DE08099B6798}" srcOrd="1" destOrd="0" presId="urn:microsoft.com/office/officeart/2005/8/layout/cycle6"/>
    <dgm:cxn modelId="{0DD59D52-87EB-4F02-A864-4750EB9C6794}" type="presParOf" srcId="{FD4154A6-003E-4CFB-8C82-40235AE5BABA}" destId="{4DAAEC84-CDB5-47B7-9450-E8CCFA9DE8A4}" srcOrd="2" destOrd="0" presId="urn:microsoft.com/office/officeart/2005/8/layout/cycle6"/>
    <dgm:cxn modelId="{4ED19582-5D91-4073-BD4E-E1A8DE0214AF}" type="presParOf" srcId="{FD4154A6-003E-4CFB-8C82-40235AE5BABA}" destId="{83D2C01C-0BFB-4292-ACED-94ACFEA4E45E}" srcOrd="3" destOrd="0" presId="urn:microsoft.com/office/officeart/2005/8/layout/cycle6"/>
    <dgm:cxn modelId="{26AB207A-F79A-4472-9EFB-9C2477C1CF4D}" type="presParOf" srcId="{FD4154A6-003E-4CFB-8C82-40235AE5BABA}" destId="{2422FFB0-A310-4C13-9D6F-B6B0C1D42D86}" srcOrd="4" destOrd="0" presId="urn:microsoft.com/office/officeart/2005/8/layout/cycle6"/>
    <dgm:cxn modelId="{EDCC9289-19D3-4BA1-B1F1-52D4DD61B164}" type="presParOf" srcId="{FD4154A6-003E-4CFB-8C82-40235AE5BABA}" destId="{DD71FF88-D360-4AEF-B3A9-28D4DEED1A41}" srcOrd="5" destOrd="0" presId="urn:microsoft.com/office/officeart/2005/8/layout/cycle6"/>
    <dgm:cxn modelId="{A42D0ED2-114F-49B2-B0C1-1E075639A865}" type="presParOf" srcId="{FD4154A6-003E-4CFB-8C82-40235AE5BABA}" destId="{8D8CAB17-2B4D-427D-A792-D5398AB3A7E8}" srcOrd="6" destOrd="0" presId="urn:microsoft.com/office/officeart/2005/8/layout/cycle6"/>
    <dgm:cxn modelId="{37AD7690-727F-43F0-8935-864F7BC2204F}" type="presParOf" srcId="{FD4154A6-003E-4CFB-8C82-40235AE5BABA}" destId="{3CA82E85-2867-469A-8F6A-B8823AC2BFAD}" srcOrd="7" destOrd="0" presId="urn:microsoft.com/office/officeart/2005/8/layout/cycle6"/>
    <dgm:cxn modelId="{95EE3DEE-6277-4D40-AE75-8694EAF03CAF}" type="presParOf" srcId="{FD4154A6-003E-4CFB-8C82-40235AE5BABA}" destId="{020BAB90-3EC9-46F4-BE29-9309B959B50A}" srcOrd="8" destOrd="0" presId="urn:microsoft.com/office/officeart/2005/8/layout/cycle6"/>
    <dgm:cxn modelId="{D6A98A58-19F0-452D-A656-D7E884A753D4}" type="presParOf" srcId="{FD4154A6-003E-4CFB-8C82-40235AE5BABA}" destId="{7FC12A98-7B4C-4BE6-B7B4-284EF0676431}" srcOrd="9" destOrd="0" presId="urn:microsoft.com/office/officeart/2005/8/layout/cycle6"/>
    <dgm:cxn modelId="{B984E17A-006F-4977-A05D-BA79ABAED121}" type="presParOf" srcId="{FD4154A6-003E-4CFB-8C82-40235AE5BABA}" destId="{4B830A1F-4054-47AC-A27A-18964F614965}" srcOrd="10" destOrd="0" presId="urn:microsoft.com/office/officeart/2005/8/layout/cycle6"/>
    <dgm:cxn modelId="{A9C5625A-BB1F-487D-A95E-7980C95F93FD}" type="presParOf" srcId="{FD4154A6-003E-4CFB-8C82-40235AE5BABA}" destId="{2312AB42-DEC9-4245-B338-AC663EB39999}" srcOrd="11" destOrd="0" presId="urn:microsoft.com/office/officeart/2005/8/layout/cycle6"/>
    <dgm:cxn modelId="{3D96ECBB-8B13-49BF-82DC-006BC7CC4F2B}" type="presParOf" srcId="{FD4154A6-003E-4CFB-8C82-40235AE5BABA}" destId="{8E79B822-8CEA-4428-827C-AEFE1750C5F3}" srcOrd="12" destOrd="0" presId="urn:microsoft.com/office/officeart/2005/8/layout/cycle6"/>
    <dgm:cxn modelId="{1053386D-A5D1-40A0-9D96-D25596A56CDB}" type="presParOf" srcId="{FD4154A6-003E-4CFB-8C82-40235AE5BABA}" destId="{294D1F7E-A5B2-46C5-BCF0-2BE71CA3F29D}" srcOrd="13" destOrd="0" presId="urn:microsoft.com/office/officeart/2005/8/layout/cycle6"/>
    <dgm:cxn modelId="{79EFDF0E-EB47-4AFB-BE25-7BC8F8864F9C}" type="presParOf" srcId="{FD4154A6-003E-4CFB-8C82-40235AE5BABA}" destId="{76CBF20B-3320-4507-96DD-4484EE3428D8}" srcOrd="14" destOrd="0" presId="urn:microsoft.com/office/officeart/2005/8/layout/cycle6"/>
    <dgm:cxn modelId="{0B77EE3A-ADDC-46A8-862B-8E4A2FCFD952}" type="presParOf" srcId="{FD4154A6-003E-4CFB-8C82-40235AE5BABA}" destId="{B93CF5B7-C665-46DB-8724-4641F9F67E65}" srcOrd="15" destOrd="0" presId="urn:microsoft.com/office/officeart/2005/8/layout/cycle6"/>
    <dgm:cxn modelId="{0EB075F1-439D-4119-937E-B9314758B447}" type="presParOf" srcId="{FD4154A6-003E-4CFB-8C82-40235AE5BABA}" destId="{E0931E3E-9934-4218-8BA2-CE673D9038D2}" srcOrd="16" destOrd="0" presId="urn:microsoft.com/office/officeart/2005/8/layout/cycle6"/>
    <dgm:cxn modelId="{887986BC-93B2-4042-AF11-1296D5A910D7}" type="presParOf" srcId="{FD4154A6-003E-4CFB-8C82-40235AE5BABA}" destId="{530AD731-BBD2-45D1-998E-EAEB25C0B660}"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0E323-4322-4C21-BF62-54BBBEF2E179}">
      <dsp:nvSpPr>
        <dsp:cNvPr id="0" name=""/>
        <dsp:cNvSpPr/>
      </dsp:nvSpPr>
      <dsp:spPr>
        <a:xfrm>
          <a:off x="3325425" y="1445"/>
          <a:ext cx="1407095" cy="91461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Disease</a:t>
          </a:r>
          <a:endParaRPr lang="en-US" sz="2000" b="1" kern="1200" dirty="0"/>
        </a:p>
      </dsp:txBody>
      <dsp:txXfrm>
        <a:off x="3370073" y="46093"/>
        <a:ext cx="1317799" cy="825316"/>
      </dsp:txXfrm>
    </dsp:sp>
    <dsp:sp modelId="{4DAAEC84-CDB5-47B7-9450-E8CCFA9DE8A4}">
      <dsp:nvSpPr>
        <dsp:cNvPr id="0" name=""/>
        <dsp:cNvSpPr/>
      </dsp:nvSpPr>
      <dsp:spPr>
        <a:xfrm>
          <a:off x="1871524" y="458751"/>
          <a:ext cx="4314897" cy="4314897"/>
        </a:xfrm>
        <a:custGeom>
          <a:avLst/>
          <a:gdLst/>
          <a:ahLst/>
          <a:cxnLst/>
          <a:rect l="0" t="0" r="0" b="0"/>
          <a:pathLst>
            <a:path>
              <a:moveTo>
                <a:pt x="2870016" y="121071"/>
              </a:moveTo>
              <a:arcTo wR="2157448" hR="2157448" stAng="17357157" swAng="150392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D2C01C-0BFB-4292-ACED-94ACFEA4E45E}">
      <dsp:nvSpPr>
        <dsp:cNvPr id="0" name=""/>
        <dsp:cNvSpPr/>
      </dsp:nvSpPr>
      <dsp:spPr>
        <a:xfrm>
          <a:off x="5193830" y="1080169"/>
          <a:ext cx="1407095" cy="91461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baseline="0" dirty="0" smtClean="0"/>
            <a:t>Tense muscles</a:t>
          </a:r>
          <a:endParaRPr lang="en-US" sz="2000" b="1" kern="1200" baseline="0" dirty="0"/>
        </a:p>
      </dsp:txBody>
      <dsp:txXfrm>
        <a:off x="5238478" y="1124817"/>
        <a:ext cx="1317799" cy="825316"/>
      </dsp:txXfrm>
    </dsp:sp>
    <dsp:sp modelId="{DD71FF88-D360-4AEF-B3A9-28D4DEED1A41}">
      <dsp:nvSpPr>
        <dsp:cNvPr id="0" name=""/>
        <dsp:cNvSpPr/>
      </dsp:nvSpPr>
      <dsp:spPr>
        <a:xfrm>
          <a:off x="1990359" y="766348"/>
          <a:ext cx="4314897" cy="4314897"/>
        </a:xfrm>
        <a:custGeom>
          <a:avLst/>
          <a:gdLst/>
          <a:ahLst/>
          <a:cxnLst/>
          <a:rect l="0" t="0" r="0" b="0"/>
          <a:pathLst>
            <a:path>
              <a:moveTo>
                <a:pt x="4108806" y="1237237"/>
              </a:moveTo>
              <a:arcTo wR="2157448" hR="2157448" stAng="20085158" swAng="153532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8CAB17-2B4D-427D-A792-D5398AB3A7E8}">
      <dsp:nvSpPr>
        <dsp:cNvPr id="0" name=""/>
        <dsp:cNvSpPr/>
      </dsp:nvSpPr>
      <dsp:spPr>
        <a:xfrm>
          <a:off x="5486396" y="2946397"/>
          <a:ext cx="1407095" cy="91461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Pain</a:t>
          </a:r>
          <a:endParaRPr lang="en-US" sz="2000" b="1" kern="1200" dirty="0"/>
        </a:p>
      </dsp:txBody>
      <dsp:txXfrm>
        <a:off x="5531044" y="2991045"/>
        <a:ext cx="1317799" cy="825316"/>
      </dsp:txXfrm>
    </dsp:sp>
    <dsp:sp modelId="{020BAB90-3EC9-46F4-BE29-9309B959B50A}">
      <dsp:nvSpPr>
        <dsp:cNvPr id="0" name=""/>
        <dsp:cNvSpPr/>
      </dsp:nvSpPr>
      <dsp:spPr>
        <a:xfrm>
          <a:off x="2089316" y="396209"/>
          <a:ext cx="4314897" cy="4314897"/>
        </a:xfrm>
        <a:custGeom>
          <a:avLst/>
          <a:gdLst/>
          <a:ahLst/>
          <a:cxnLst/>
          <a:rect l="0" t="0" r="0" b="0"/>
          <a:pathLst>
            <a:path>
              <a:moveTo>
                <a:pt x="3864754" y="3476421"/>
              </a:moveTo>
              <a:arcTo wR="2157448" hR="2157448" stAng="2261265" swAng="233468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C12A98-7B4C-4BE6-B7B4-284EF0676431}">
      <dsp:nvSpPr>
        <dsp:cNvPr id="0" name=""/>
        <dsp:cNvSpPr/>
      </dsp:nvSpPr>
      <dsp:spPr>
        <a:xfrm>
          <a:off x="3325425" y="4316342"/>
          <a:ext cx="1407095" cy="91461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Stress</a:t>
          </a:r>
          <a:endParaRPr lang="en-US" sz="2000" b="1" kern="1200" dirty="0"/>
        </a:p>
      </dsp:txBody>
      <dsp:txXfrm>
        <a:off x="3370073" y="4360990"/>
        <a:ext cx="1317799" cy="825316"/>
      </dsp:txXfrm>
    </dsp:sp>
    <dsp:sp modelId="{2312AB42-DEC9-4245-B338-AC663EB39999}">
      <dsp:nvSpPr>
        <dsp:cNvPr id="0" name=""/>
        <dsp:cNvSpPr/>
      </dsp:nvSpPr>
      <dsp:spPr>
        <a:xfrm>
          <a:off x="2046923" y="527973"/>
          <a:ext cx="4314897" cy="4314897"/>
        </a:xfrm>
        <a:custGeom>
          <a:avLst/>
          <a:gdLst/>
          <a:ahLst/>
          <a:cxnLst/>
          <a:rect l="0" t="0" r="0" b="0"/>
          <a:pathLst>
            <a:path>
              <a:moveTo>
                <a:pt x="1267343" y="4122721"/>
              </a:moveTo>
              <a:arcTo wR="2157448" hR="2157448" stAng="6861994" swAng="1937456"/>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79B822-8CEA-4428-827C-AEFE1750C5F3}">
      <dsp:nvSpPr>
        <dsp:cNvPr id="0" name=""/>
        <dsp:cNvSpPr/>
      </dsp:nvSpPr>
      <dsp:spPr>
        <a:xfrm>
          <a:off x="914405" y="2946397"/>
          <a:ext cx="2435386" cy="91461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Depression</a:t>
          </a:r>
          <a:endParaRPr lang="en-US" sz="2000" b="1" kern="1200" dirty="0"/>
        </a:p>
      </dsp:txBody>
      <dsp:txXfrm>
        <a:off x="959053" y="2991045"/>
        <a:ext cx="2346090" cy="825316"/>
      </dsp:txXfrm>
    </dsp:sp>
    <dsp:sp modelId="{76CBF20B-3320-4507-96DD-4484EE3428D8}">
      <dsp:nvSpPr>
        <dsp:cNvPr id="0" name=""/>
        <dsp:cNvSpPr/>
      </dsp:nvSpPr>
      <dsp:spPr>
        <a:xfrm>
          <a:off x="1927432" y="227228"/>
          <a:ext cx="4314897" cy="4314897"/>
        </a:xfrm>
        <a:custGeom>
          <a:avLst/>
          <a:gdLst/>
          <a:ahLst/>
          <a:cxnLst/>
          <a:rect l="0" t="0" r="0" b="0"/>
          <a:pathLst>
            <a:path>
              <a:moveTo>
                <a:pt x="71949" y="2709967"/>
              </a:moveTo>
              <a:arcTo wR="2157448" hR="2157448" stAng="9909679" swAng="1499849"/>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3CF5B7-C665-46DB-8724-4641F9F67E65}">
      <dsp:nvSpPr>
        <dsp:cNvPr id="0" name=""/>
        <dsp:cNvSpPr/>
      </dsp:nvSpPr>
      <dsp:spPr>
        <a:xfrm>
          <a:off x="1457019" y="1080169"/>
          <a:ext cx="1407095" cy="914612"/>
        </a:xfrm>
        <a:prstGeom prst="round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Fatigue</a:t>
          </a:r>
          <a:endParaRPr lang="en-US" sz="2000" b="1" kern="1200" dirty="0"/>
        </a:p>
      </dsp:txBody>
      <dsp:txXfrm>
        <a:off x="1501667" y="1124817"/>
        <a:ext cx="1317799" cy="825316"/>
      </dsp:txXfrm>
    </dsp:sp>
    <dsp:sp modelId="{530AD731-BBD2-45D1-998E-EAEB25C0B660}">
      <dsp:nvSpPr>
        <dsp:cNvPr id="0" name=""/>
        <dsp:cNvSpPr/>
      </dsp:nvSpPr>
      <dsp:spPr>
        <a:xfrm>
          <a:off x="1871524" y="458751"/>
          <a:ext cx="4314897" cy="4314897"/>
        </a:xfrm>
        <a:custGeom>
          <a:avLst/>
          <a:gdLst/>
          <a:ahLst/>
          <a:cxnLst/>
          <a:rect l="0" t="0" r="0" b="0"/>
          <a:pathLst>
            <a:path>
              <a:moveTo>
                <a:pt x="649272" y="614727"/>
              </a:moveTo>
              <a:arcTo wR="2157448" hR="2157448" stAng="13538923" swAng="1503920"/>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0E323-4322-4C21-BF62-54BBBEF2E179}">
      <dsp:nvSpPr>
        <dsp:cNvPr id="0" name=""/>
        <dsp:cNvSpPr/>
      </dsp:nvSpPr>
      <dsp:spPr>
        <a:xfrm>
          <a:off x="3325425" y="1445"/>
          <a:ext cx="1407095" cy="91461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Disease</a:t>
          </a:r>
          <a:endParaRPr lang="en-US" sz="2000" b="1" kern="1200" dirty="0"/>
        </a:p>
      </dsp:txBody>
      <dsp:txXfrm>
        <a:off x="3370073" y="46093"/>
        <a:ext cx="1317799" cy="825316"/>
      </dsp:txXfrm>
    </dsp:sp>
    <dsp:sp modelId="{4DAAEC84-CDB5-47B7-9450-E8CCFA9DE8A4}">
      <dsp:nvSpPr>
        <dsp:cNvPr id="0" name=""/>
        <dsp:cNvSpPr/>
      </dsp:nvSpPr>
      <dsp:spPr>
        <a:xfrm>
          <a:off x="1871524" y="458751"/>
          <a:ext cx="4314897" cy="4314897"/>
        </a:xfrm>
        <a:custGeom>
          <a:avLst/>
          <a:gdLst/>
          <a:ahLst/>
          <a:cxnLst/>
          <a:rect l="0" t="0" r="0" b="0"/>
          <a:pathLst>
            <a:path>
              <a:moveTo>
                <a:pt x="2870016" y="121071"/>
              </a:moveTo>
              <a:arcTo wR="2157448" hR="2157448" stAng="17357157" swAng="15039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3D2C01C-0BFB-4292-ACED-94ACFEA4E45E}">
      <dsp:nvSpPr>
        <dsp:cNvPr id="0" name=""/>
        <dsp:cNvSpPr/>
      </dsp:nvSpPr>
      <dsp:spPr>
        <a:xfrm>
          <a:off x="5193830" y="1080169"/>
          <a:ext cx="1407095" cy="91461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baseline="0" dirty="0" smtClean="0"/>
            <a:t>Tense muscles</a:t>
          </a:r>
          <a:endParaRPr lang="en-US" sz="2000" b="1" kern="1200" baseline="0" dirty="0"/>
        </a:p>
      </dsp:txBody>
      <dsp:txXfrm>
        <a:off x="5238478" y="1124817"/>
        <a:ext cx="1317799" cy="825316"/>
      </dsp:txXfrm>
    </dsp:sp>
    <dsp:sp modelId="{DD71FF88-D360-4AEF-B3A9-28D4DEED1A41}">
      <dsp:nvSpPr>
        <dsp:cNvPr id="0" name=""/>
        <dsp:cNvSpPr/>
      </dsp:nvSpPr>
      <dsp:spPr>
        <a:xfrm>
          <a:off x="1990359" y="766348"/>
          <a:ext cx="4314897" cy="4314897"/>
        </a:xfrm>
        <a:custGeom>
          <a:avLst/>
          <a:gdLst/>
          <a:ahLst/>
          <a:cxnLst/>
          <a:rect l="0" t="0" r="0" b="0"/>
          <a:pathLst>
            <a:path>
              <a:moveTo>
                <a:pt x="4108806" y="1237237"/>
              </a:moveTo>
              <a:arcTo wR="2157448" hR="2157448" stAng="20085158" swAng="15353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8CAB17-2B4D-427D-A792-D5398AB3A7E8}">
      <dsp:nvSpPr>
        <dsp:cNvPr id="0" name=""/>
        <dsp:cNvSpPr/>
      </dsp:nvSpPr>
      <dsp:spPr>
        <a:xfrm>
          <a:off x="5486396" y="2946397"/>
          <a:ext cx="1407095" cy="91461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Pain</a:t>
          </a:r>
          <a:endParaRPr lang="en-US" sz="2000" b="1" kern="1200" dirty="0"/>
        </a:p>
      </dsp:txBody>
      <dsp:txXfrm>
        <a:off x="5531044" y="2991045"/>
        <a:ext cx="1317799" cy="825316"/>
      </dsp:txXfrm>
    </dsp:sp>
    <dsp:sp modelId="{020BAB90-3EC9-46F4-BE29-9309B959B50A}">
      <dsp:nvSpPr>
        <dsp:cNvPr id="0" name=""/>
        <dsp:cNvSpPr/>
      </dsp:nvSpPr>
      <dsp:spPr>
        <a:xfrm>
          <a:off x="2089316" y="396209"/>
          <a:ext cx="4314897" cy="4314897"/>
        </a:xfrm>
        <a:custGeom>
          <a:avLst/>
          <a:gdLst/>
          <a:ahLst/>
          <a:cxnLst/>
          <a:rect l="0" t="0" r="0" b="0"/>
          <a:pathLst>
            <a:path>
              <a:moveTo>
                <a:pt x="3864754" y="3476421"/>
              </a:moveTo>
              <a:arcTo wR="2157448" hR="2157448" stAng="2261265" swAng="233468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C12A98-7B4C-4BE6-B7B4-284EF0676431}">
      <dsp:nvSpPr>
        <dsp:cNvPr id="0" name=""/>
        <dsp:cNvSpPr/>
      </dsp:nvSpPr>
      <dsp:spPr>
        <a:xfrm>
          <a:off x="3325425" y="4316342"/>
          <a:ext cx="1407095" cy="91461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Stress</a:t>
          </a:r>
          <a:endParaRPr lang="en-US" sz="2000" b="1" kern="1200" dirty="0"/>
        </a:p>
      </dsp:txBody>
      <dsp:txXfrm>
        <a:off x="3370073" y="4360990"/>
        <a:ext cx="1317799" cy="825316"/>
      </dsp:txXfrm>
    </dsp:sp>
    <dsp:sp modelId="{2312AB42-DEC9-4245-B338-AC663EB39999}">
      <dsp:nvSpPr>
        <dsp:cNvPr id="0" name=""/>
        <dsp:cNvSpPr/>
      </dsp:nvSpPr>
      <dsp:spPr>
        <a:xfrm>
          <a:off x="2046923" y="527973"/>
          <a:ext cx="4314897" cy="4314897"/>
        </a:xfrm>
        <a:custGeom>
          <a:avLst/>
          <a:gdLst/>
          <a:ahLst/>
          <a:cxnLst/>
          <a:rect l="0" t="0" r="0" b="0"/>
          <a:pathLst>
            <a:path>
              <a:moveTo>
                <a:pt x="1267343" y="4122721"/>
              </a:moveTo>
              <a:arcTo wR="2157448" hR="2157448" stAng="6861994" swAng="19374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E79B822-8CEA-4428-827C-AEFE1750C5F3}">
      <dsp:nvSpPr>
        <dsp:cNvPr id="0" name=""/>
        <dsp:cNvSpPr/>
      </dsp:nvSpPr>
      <dsp:spPr>
        <a:xfrm>
          <a:off x="914405" y="2946397"/>
          <a:ext cx="2435386" cy="91461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Depression</a:t>
          </a:r>
          <a:endParaRPr lang="en-US" sz="2000" b="1" kern="1200" dirty="0"/>
        </a:p>
      </dsp:txBody>
      <dsp:txXfrm>
        <a:off x="959053" y="2991045"/>
        <a:ext cx="2346090" cy="825316"/>
      </dsp:txXfrm>
    </dsp:sp>
    <dsp:sp modelId="{76CBF20B-3320-4507-96DD-4484EE3428D8}">
      <dsp:nvSpPr>
        <dsp:cNvPr id="0" name=""/>
        <dsp:cNvSpPr/>
      </dsp:nvSpPr>
      <dsp:spPr>
        <a:xfrm>
          <a:off x="1927432" y="227228"/>
          <a:ext cx="4314897" cy="4314897"/>
        </a:xfrm>
        <a:custGeom>
          <a:avLst/>
          <a:gdLst/>
          <a:ahLst/>
          <a:cxnLst/>
          <a:rect l="0" t="0" r="0" b="0"/>
          <a:pathLst>
            <a:path>
              <a:moveTo>
                <a:pt x="71949" y="2709967"/>
              </a:moveTo>
              <a:arcTo wR="2157448" hR="2157448" stAng="9909679" swAng="14998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3CF5B7-C665-46DB-8724-4641F9F67E65}">
      <dsp:nvSpPr>
        <dsp:cNvPr id="0" name=""/>
        <dsp:cNvSpPr/>
      </dsp:nvSpPr>
      <dsp:spPr>
        <a:xfrm>
          <a:off x="1457019" y="1080169"/>
          <a:ext cx="1407095" cy="91461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Fatigue</a:t>
          </a:r>
          <a:endParaRPr lang="en-US" sz="2000" b="1" kern="1200" dirty="0"/>
        </a:p>
      </dsp:txBody>
      <dsp:txXfrm>
        <a:off x="1501667" y="1124817"/>
        <a:ext cx="1317799" cy="825316"/>
      </dsp:txXfrm>
    </dsp:sp>
    <dsp:sp modelId="{530AD731-BBD2-45D1-998E-EAEB25C0B660}">
      <dsp:nvSpPr>
        <dsp:cNvPr id="0" name=""/>
        <dsp:cNvSpPr/>
      </dsp:nvSpPr>
      <dsp:spPr>
        <a:xfrm>
          <a:off x="1871524" y="458751"/>
          <a:ext cx="4314897" cy="4314897"/>
        </a:xfrm>
        <a:custGeom>
          <a:avLst/>
          <a:gdLst/>
          <a:ahLst/>
          <a:cxnLst/>
          <a:rect l="0" t="0" r="0" b="0"/>
          <a:pathLst>
            <a:path>
              <a:moveTo>
                <a:pt x="649272" y="614727"/>
              </a:moveTo>
              <a:arcTo wR="2157448" hR="2157448" stAng="13538923" swAng="15039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A0BCCD7-74E1-48CB-B94D-199F5DB32C35}" type="datetimeFigureOut">
              <a:rPr lang="en-US" smtClean="0"/>
              <a:pPr/>
              <a:t>6/21/2013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F87D23D-A70F-43D2-AD21-4D4ED79CF022}" type="slidenum">
              <a:rPr lang="en-US" smtClean="0"/>
              <a:pPr/>
              <a:t>‹#›</a:t>
            </a:fld>
            <a:endParaRPr lang="en-US" dirty="0"/>
          </a:p>
        </p:txBody>
      </p:sp>
    </p:spTree>
    <p:extLst>
      <p:ext uri="{BB962C8B-B14F-4D97-AF65-F5344CB8AC3E}">
        <p14:creationId xmlns:p14="http://schemas.microsoft.com/office/powerpoint/2010/main" val="15748302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7C25C44-82CE-4AED-B4B3-D2A9498A5445}" type="datetimeFigureOut">
              <a:rPr lang="en-US" smtClean="0"/>
              <a:pPr/>
              <a:t>6/21/2013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F68A2BC-0BBD-4B8E-89DF-E03F2DC9A030}" type="slidenum">
              <a:rPr lang="en-US" smtClean="0"/>
              <a:pPr/>
              <a:t>‹#›</a:t>
            </a:fld>
            <a:endParaRPr lang="en-US" dirty="0"/>
          </a:p>
        </p:txBody>
      </p:sp>
    </p:spTree>
    <p:extLst>
      <p:ext uri="{BB962C8B-B14F-4D97-AF65-F5344CB8AC3E}">
        <p14:creationId xmlns:p14="http://schemas.microsoft.com/office/powerpoint/2010/main" val="11422324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Learn to Live!&#10;Managing Ongoing Health Problems&#10;Insert local program name and information here…&#10;&#10;Hello – My name is________________________.&#10;&#10;I’m a volunteer with (insert the name of the program here).  &#10;&#10;I am here today to talk to you about having  chronic, ongoing health problems.  &#10;&#10;I’d like to take you on my journey so you’ll know why I am here now and how I got here.&#10;&#10;" title="Learn to Live!"/>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smtClean="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Hello </a:t>
            </a:r>
            <a:r>
              <a:rPr lang="en-US" sz="1600" dirty="0">
                <a:latin typeface="Verdana" pitchFamily="34" charset="0"/>
                <a:ea typeface="Verdana" pitchFamily="34" charset="0"/>
                <a:cs typeface="Verdana" pitchFamily="34" charset="0"/>
              </a:rPr>
              <a:t>– My name is________________________.</a:t>
            </a:r>
          </a:p>
          <a:p>
            <a:endParaRPr lang="en-US" sz="1600" dirty="0">
              <a:latin typeface="Verdana" pitchFamily="34" charset="0"/>
              <a:ea typeface="Verdana" pitchFamily="34" charset="0"/>
              <a:cs typeface="Verdana" pitchFamily="34" charset="0"/>
            </a:endParaRPr>
          </a:p>
          <a:p>
            <a:pPr lvl="1"/>
            <a:r>
              <a:rPr lang="en-US" sz="1600" dirty="0">
                <a:latin typeface="Verdana" pitchFamily="34" charset="0"/>
                <a:ea typeface="Verdana" pitchFamily="34" charset="0"/>
                <a:cs typeface="Verdana" pitchFamily="34" charset="0"/>
              </a:rPr>
              <a:t>I’m a volunteer with (insert the name of the program here).  </a:t>
            </a:r>
          </a:p>
          <a:p>
            <a:pPr lvl="1"/>
            <a:endParaRPr lang="en-US" sz="1600" dirty="0">
              <a:latin typeface="Verdana" pitchFamily="34" charset="0"/>
              <a:ea typeface="Verdana" pitchFamily="34" charset="0"/>
              <a:cs typeface="Verdana" pitchFamily="34" charset="0"/>
            </a:endParaRPr>
          </a:p>
          <a:p>
            <a:pPr lvl="1"/>
            <a:r>
              <a:rPr lang="en-US" sz="1600" dirty="0">
                <a:latin typeface="Verdana" pitchFamily="34" charset="0"/>
                <a:ea typeface="Verdana" pitchFamily="34" charset="0"/>
                <a:cs typeface="Verdana" pitchFamily="34" charset="0"/>
              </a:rPr>
              <a:t>I am here today to talk to you about having  chronic, </a:t>
            </a:r>
            <a:r>
              <a:rPr lang="en-US" sz="1600" dirty="0" smtClean="0">
                <a:latin typeface="Verdana" pitchFamily="34" charset="0"/>
                <a:ea typeface="Verdana" pitchFamily="34" charset="0"/>
                <a:cs typeface="Verdana" pitchFamily="34" charset="0"/>
              </a:rPr>
              <a:t>ongoing </a:t>
            </a:r>
            <a:r>
              <a:rPr lang="en-US" sz="1600" dirty="0">
                <a:latin typeface="Verdana" pitchFamily="34" charset="0"/>
                <a:ea typeface="Verdana" pitchFamily="34" charset="0"/>
                <a:cs typeface="Verdana" pitchFamily="34" charset="0"/>
              </a:rPr>
              <a:t>health problems.  </a:t>
            </a:r>
            <a:endParaRPr lang="en-US" sz="1600" dirty="0" smtClean="0">
              <a:latin typeface="Verdana" pitchFamily="34" charset="0"/>
              <a:ea typeface="Verdana" pitchFamily="34" charset="0"/>
              <a:cs typeface="Verdana" pitchFamily="34" charset="0"/>
            </a:endParaRPr>
          </a:p>
          <a:p>
            <a:pPr lvl="1"/>
            <a:endParaRPr lang="en-US" sz="1600" dirty="0">
              <a:latin typeface="Verdana" pitchFamily="34" charset="0"/>
              <a:ea typeface="Verdana" pitchFamily="34" charset="0"/>
              <a:cs typeface="Verdana" pitchFamily="34" charset="0"/>
            </a:endParaRPr>
          </a:p>
          <a:p>
            <a:pPr lvl="1"/>
            <a:r>
              <a:rPr lang="en-US" sz="1600" dirty="0" smtClean="0">
                <a:latin typeface="Verdana" pitchFamily="34" charset="0"/>
                <a:ea typeface="Verdana" pitchFamily="34" charset="0"/>
                <a:cs typeface="Verdana" pitchFamily="34" charset="0"/>
              </a:rPr>
              <a:t>I’d </a:t>
            </a:r>
            <a:r>
              <a:rPr lang="en-US" sz="1600" dirty="0">
                <a:latin typeface="Verdana" pitchFamily="34" charset="0"/>
                <a:ea typeface="Verdana" pitchFamily="34" charset="0"/>
                <a:cs typeface="Verdana" pitchFamily="34" charset="0"/>
              </a:rPr>
              <a:t>like to take you on my journey so you’ll know why I am here now and how I got here.</a:t>
            </a:r>
          </a:p>
        </p:txBody>
      </p:sp>
      <p:sp>
        <p:nvSpPr>
          <p:cNvPr id="4" name="Slide Number Placeholder 3"/>
          <p:cNvSpPr>
            <a:spLocks noGrp="1"/>
          </p:cNvSpPr>
          <p:nvPr>
            <p:ph type="sldNum" sz="quarter" idx="10"/>
          </p:nvPr>
        </p:nvSpPr>
        <p:spPr/>
        <p:txBody>
          <a:bodyPr/>
          <a:lstStyle/>
          <a:p>
            <a:fld id="{5F68A2BC-0BBD-4B8E-89DF-E03F2DC9A03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F68A2BC-0BBD-4B8E-89DF-E03F2DC9A030}" type="slidenum">
              <a:rPr lang="en-US" smtClean="0"/>
              <a:pPr/>
              <a:t>10</a:t>
            </a:fld>
            <a:endParaRPr lang="en-US" dirty="0"/>
          </a:p>
        </p:txBody>
      </p:sp>
      <p:sp>
        <p:nvSpPr>
          <p:cNvPr id="5" name="Notes Placeholder 2"/>
          <p:cNvSpPr>
            <a:spLocks noGrp="1"/>
          </p:cNvSpPr>
          <p:nvPr>
            <p:ph type="body" idx="1"/>
          </p:nvPr>
        </p:nvSpPr>
        <p:spPr/>
        <p:txBody>
          <a:bodyPr>
            <a:normAutofit lnSpcReduction="10000"/>
          </a:bodyPr>
          <a:lstStyle/>
          <a:p>
            <a:endParaRPr lang="en-US" sz="1600" dirty="0" smtClean="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Lucky </a:t>
            </a:r>
            <a:r>
              <a:rPr lang="en-US" sz="1600" dirty="0">
                <a:latin typeface="Verdana" pitchFamily="34" charset="0"/>
                <a:ea typeface="Verdana" pitchFamily="34" charset="0"/>
                <a:cs typeface="Verdana" pitchFamily="34" charset="0"/>
              </a:rPr>
              <a:t>for us, scientists have studied this for many years and have developed what is </a:t>
            </a:r>
            <a:r>
              <a:rPr lang="en-US" sz="1600" dirty="0" smtClean="0">
                <a:latin typeface="Verdana" pitchFamily="34" charset="0"/>
                <a:ea typeface="Verdana" pitchFamily="34" charset="0"/>
                <a:cs typeface="Verdana" pitchFamily="34" charset="0"/>
              </a:rPr>
              <a:t>called</a:t>
            </a:r>
            <a:endParaRPr lang="en-US" sz="1600" dirty="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a:p>
            <a:pPr algn="ctr"/>
            <a:r>
              <a:rPr lang="en-US" sz="1600" b="1" dirty="0">
                <a:latin typeface="Verdana" pitchFamily="34" charset="0"/>
                <a:ea typeface="Verdana" pitchFamily="34" charset="0"/>
                <a:cs typeface="Verdana" pitchFamily="34" charset="0"/>
              </a:rPr>
              <a:t>Self-Management Education.</a:t>
            </a:r>
          </a:p>
          <a:p>
            <a:endParaRPr lang="en-US" sz="1600" b="1" dirty="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Self-management </a:t>
            </a:r>
            <a:r>
              <a:rPr lang="en-US" sz="1600" dirty="0">
                <a:latin typeface="Verdana" pitchFamily="34" charset="0"/>
                <a:ea typeface="Verdana" pitchFamily="34" charset="0"/>
                <a:cs typeface="Verdana" pitchFamily="34" charset="0"/>
              </a:rPr>
              <a:t>has been tested by Stanford University and has been found to work in treating people like us who have </a:t>
            </a:r>
            <a:r>
              <a:rPr lang="en-US" sz="1600" dirty="0" smtClean="0">
                <a:latin typeface="Verdana" pitchFamily="34" charset="0"/>
                <a:ea typeface="Verdana" pitchFamily="34" charset="0"/>
                <a:cs typeface="Verdana" pitchFamily="34" charset="0"/>
              </a:rPr>
              <a:t>ongoing </a:t>
            </a:r>
            <a:r>
              <a:rPr lang="en-US" sz="1600" dirty="0">
                <a:latin typeface="Verdana" pitchFamily="34" charset="0"/>
                <a:ea typeface="Verdana" pitchFamily="34" charset="0"/>
                <a:cs typeface="Verdana" pitchFamily="34" charset="0"/>
              </a:rPr>
              <a:t>health problems.</a:t>
            </a:r>
          </a:p>
          <a:p>
            <a:endParaRPr lang="en-US" sz="1600" dirty="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People </a:t>
            </a:r>
            <a:r>
              <a:rPr lang="en-US" sz="1600" dirty="0">
                <a:latin typeface="Verdana" pitchFamily="34" charset="0"/>
                <a:ea typeface="Verdana" pitchFamily="34" charset="0"/>
                <a:cs typeface="Verdana" pitchFamily="34" charset="0"/>
              </a:rPr>
              <a:t>who participate and practice the techniques they have learned in </a:t>
            </a:r>
            <a:r>
              <a:rPr lang="en-US" sz="1600" dirty="0" smtClean="0">
                <a:latin typeface="Verdana" pitchFamily="34" charset="0"/>
                <a:ea typeface="Verdana" pitchFamily="34" charset="0"/>
                <a:cs typeface="Verdana" pitchFamily="34" charset="0"/>
              </a:rPr>
              <a:t>self-management education workshops </a:t>
            </a:r>
          </a:p>
          <a:p>
            <a:pPr marL="285750" indent="-285750">
              <a:buFont typeface="Arial" pitchFamily="34" charset="0"/>
              <a:buChar char="•"/>
            </a:pPr>
            <a:r>
              <a:rPr lang="en-US" sz="1600" dirty="0" smtClean="0">
                <a:latin typeface="Verdana" pitchFamily="34" charset="0"/>
                <a:ea typeface="Verdana" pitchFamily="34" charset="0"/>
                <a:cs typeface="Verdana" pitchFamily="34" charset="0"/>
              </a:rPr>
              <a:t>Have </a:t>
            </a:r>
            <a:r>
              <a:rPr lang="en-US" sz="1600" dirty="0">
                <a:latin typeface="Verdana" pitchFamily="34" charset="0"/>
                <a:ea typeface="Verdana" pitchFamily="34" charset="0"/>
                <a:cs typeface="Verdana" pitchFamily="34" charset="0"/>
              </a:rPr>
              <a:t>been able to break the cycle of disease </a:t>
            </a:r>
            <a:r>
              <a:rPr lang="en-US" sz="1600" dirty="0" smtClean="0">
                <a:latin typeface="Verdana" pitchFamily="34" charset="0"/>
                <a:ea typeface="Verdana" pitchFamily="34" charset="0"/>
                <a:cs typeface="Verdana" pitchFamily="34" charset="0"/>
              </a:rPr>
              <a:t>symptoms, </a:t>
            </a:r>
            <a:r>
              <a:rPr lang="en-US" sz="1600" dirty="0">
                <a:latin typeface="Verdana" pitchFamily="34" charset="0"/>
                <a:ea typeface="Verdana" pitchFamily="34" charset="0"/>
                <a:cs typeface="Verdana" pitchFamily="34" charset="0"/>
              </a:rPr>
              <a:t>and </a:t>
            </a:r>
            <a:endParaRPr lang="en-US" sz="1600" dirty="0" smtClean="0">
              <a:latin typeface="Verdana" pitchFamily="34" charset="0"/>
              <a:ea typeface="Verdana" pitchFamily="34" charset="0"/>
              <a:cs typeface="Verdana" pitchFamily="34" charset="0"/>
            </a:endParaRPr>
          </a:p>
          <a:p>
            <a:pPr marL="285750" indent="-285750">
              <a:buFont typeface="Arial" pitchFamily="34" charset="0"/>
              <a:buChar char="•"/>
            </a:pPr>
            <a:r>
              <a:rPr lang="en-US" sz="1600" dirty="0" smtClean="0">
                <a:latin typeface="Verdana" pitchFamily="34" charset="0"/>
                <a:ea typeface="Verdana" pitchFamily="34" charset="0"/>
                <a:cs typeface="Verdana" pitchFamily="34" charset="0"/>
              </a:rPr>
              <a:t>Have learned </a:t>
            </a:r>
            <a:r>
              <a:rPr lang="en-US" sz="1600" dirty="0">
                <a:latin typeface="Verdana" pitchFamily="34" charset="0"/>
                <a:ea typeface="Verdana" pitchFamily="34" charset="0"/>
                <a:cs typeface="Verdana" pitchFamily="34" charset="0"/>
              </a:rPr>
              <a:t>to manage their health problems.</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And we can too!</a:t>
            </a:r>
          </a:p>
          <a:p>
            <a:endParaRPr lang="en-US" sz="1600" dirty="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a:p>
            <a:endParaRPr lang="en-US" sz="1600" b="1" dirty="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69087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3" y="4570730"/>
            <a:ext cx="6309360" cy="4039870"/>
          </a:xfrm>
        </p:spPr>
        <p:txBody>
          <a:bodyPr>
            <a:normAutofit fontScale="92500" lnSpcReduction="20000"/>
          </a:bodyPr>
          <a:lstStyle/>
          <a:p>
            <a:endParaRPr lang="en-US" sz="1600" dirty="0" smtClean="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Some of </a:t>
            </a:r>
            <a:r>
              <a:rPr lang="en-US" sz="1600" dirty="0">
                <a:latin typeface="Verdana" pitchFamily="34" charset="0"/>
                <a:ea typeface="Verdana" pitchFamily="34" charset="0"/>
                <a:cs typeface="Verdana" pitchFamily="34" charset="0"/>
              </a:rPr>
              <a:t>the benefits of participating in a </a:t>
            </a:r>
            <a:r>
              <a:rPr lang="en-US" sz="1600" dirty="0" smtClean="0">
                <a:latin typeface="Verdana" pitchFamily="34" charset="0"/>
                <a:ea typeface="Verdana" pitchFamily="34" charset="0"/>
                <a:cs typeface="Verdana" pitchFamily="34" charset="0"/>
              </a:rPr>
              <a:t>self-management education workshop include</a:t>
            </a:r>
            <a:endParaRPr lang="en-US" sz="1600" dirty="0">
              <a:latin typeface="Verdana" pitchFamily="34" charset="0"/>
              <a:ea typeface="Verdana" pitchFamily="34" charset="0"/>
              <a:cs typeface="Verdana" pitchFamily="34" charset="0"/>
            </a:endParaRPr>
          </a:p>
          <a:p>
            <a:endParaRPr lang="en-US" sz="1600" b="1" dirty="0">
              <a:latin typeface="Verdana" pitchFamily="34" charset="0"/>
              <a:ea typeface="Verdana" pitchFamily="34" charset="0"/>
              <a:cs typeface="Verdana" pitchFamily="34" charset="0"/>
            </a:endParaRPr>
          </a:p>
          <a:p>
            <a:pPr marL="285750" lvl="1" indent="-285750">
              <a:spcAft>
                <a:spcPts val="1200"/>
              </a:spcAft>
              <a:buFont typeface="Arial" pitchFamily="34" charset="0"/>
              <a:buChar char="•"/>
            </a:pPr>
            <a:r>
              <a:rPr lang="en-US" sz="1600" dirty="0" smtClean="0">
                <a:latin typeface="Verdana" pitchFamily="34" charset="0"/>
                <a:ea typeface="Verdana" pitchFamily="34" charset="0"/>
                <a:cs typeface="Verdana" pitchFamily="34" charset="0"/>
              </a:rPr>
              <a:t>Breaking the cycle </a:t>
            </a:r>
            <a:r>
              <a:rPr lang="en-US" sz="1600" dirty="0">
                <a:latin typeface="Verdana" pitchFamily="34" charset="0"/>
                <a:ea typeface="Verdana" pitchFamily="34" charset="0"/>
                <a:cs typeface="Verdana" pitchFamily="34" charset="0"/>
              </a:rPr>
              <a:t>of </a:t>
            </a:r>
            <a:r>
              <a:rPr lang="en-US" sz="1600" dirty="0" smtClean="0">
                <a:latin typeface="Verdana" pitchFamily="34" charset="0"/>
                <a:ea typeface="Verdana" pitchFamily="34" charset="0"/>
                <a:cs typeface="Verdana" pitchFamily="34" charset="0"/>
              </a:rPr>
              <a:t>symptoms, including </a:t>
            </a:r>
            <a:r>
              <a:rPr lang="en-US" sz="1600" dirty="0">
                <a:latin typeface="Verdana" pitchFamily="34" charset="0"/>
                <a:ea typeface="Verdana" pitchFamily="34" charset="0"/>
                <a:cs typeface="Verdana" pitchFamily="34" charset="0"/>
              </a:rPr>
              <a:t>reducing pain and other symptoms </a:t>
            </a:r>
            <a:r>
              <a:rPr lang="en-US" sz="1600" dirty="0" smtClean="0">
                <a:latin typeface="Verdana" pitchFamily="34" charset="0"/>
                <a:ea typeface="Verdana" pitchFamily="34" charset="0"/>
                <a:cs typeface="Verdana" pitchFamily="34" charset="0"/>
              </a:rPr>
              <a:t>that limit </a:t>
            </a:r>
            <a:r>
              <a:rPr lang="en-US" sz="1600" dirty="0">
                <a:latin typeface="Verdana" pitchFamily="34" charset="0"/>
                <a:ea typeface="Verdana" pitchFamily="34" charset="0"/>
                <a:cs typeface="Verdana" pitchFamily="34" charset="0"/>
              </a:rPr>
              <a:t>your activities</a:t>
            </a:r>
            <a:r>
              <a:rPr lang="en-US" sz="1600" dirty="0" smtClean="0">
                <a:latin typeface="Verdana" pitchFamily="34" charset="0"/>
                <a:ea typeface="Verdana" pitchFamily="34" charset="0"/>
                <a:cs typeface="Verdana" pitchFamily="34" charset="0"/>
              </a:rPr>
              <a:t>. </a:t>
            </a:r>
          </a:p>
          <a:p>
            <a:pPr marL="285750" lvl="1" indent="-285750">
              <a:spcAft>
                <a:spcPts val="1200"/>
              </a:spcAft>
              <a:buFont typeface="Arial" pitchFamily="34" charset="0"/>
              <a:buChar char="•"/>
            </a:pPr>
            <a:r>
              <a:rPr lang="en-US" sz="1600" dirty="0" smtClean="0">
                <a:latin typeface="Verdana" pitchFamily="34" charset="0"/>
                <a:ea typeface="Verdana" pitchFamily="34" charset="0"/>
                <a:cs typeface="Verdana" pitchFamily="34" charset="0"/>
              </a:rPr>
              <a:t>Gaining more </a:t>
            </a:r>
            <a:r>
              <a:rPr lang="en-US" sz="1600" dirty="0">
                <a:latin typeface="Verdana" pitchFamily="34" charset="0"/>
                <a:ea typeface="Verdana" pitchFamily="34" charset="0"/>
                <a:cs typeface="Verdana" pitchFamily="34" charset="0"/>
              </a:rPr>
              <a:t>confidence in yourself and your </a:t>
            </a:r>
            <a:r>
              <a:rPr lang="en-US" sz="1600" dirty="0" smtClean="0">
                <a:latin typeface="Verdana" pitchFamily="34" charset="0"/>
                <a:ea typeface="Verdana" pitchFamily="34" charset="0"/>
                <a:cs typeface="Verdana" pitchFamily="34" charset="0"/>
              </a:rPr>
              <a:t>ability </a:t>
            </a:r>
            <a:r>
              <a:rPr lang="en-US" sz="1600" dirty="0">
                <a:latin typeface="Verdana" pitchFamily="34" charset="0"/>
                <a:ea typeface="Verdana" pitchFamily="34" charset="0"/>
                <a:cs typeface="Verdana" pitchFamily="34" charset="0"/>
              </a:rPr>
              <a:t>to manage your symptoms</a:t>
            </a:r>
            <a:r>
              <a:rPr lang="en-US" sz="1600" dirty="0" smtClean="0">
                <a:latin typeface="Verdana" pitchFamily="34" charset="0"/>
                <a:ea typeface="Verdana" pitchFamily="34" charset="0"/>
                <a:cs typeface="Verdana" pitchFamily="34" charset="0"/>
              </a:rPr>
              <a:t>. </a:t>
            </a:r>
          </a:p>
          <a:p>
            <a:pPr marL="285750" lvl="1" indent="-285750">
              <a:spcAft>
                <a:spcPts val="1200"/>
              </a:spcAft>
              <a:buFont typeface="Arial" pitchFamily="34" charset="0"/>
              <a:buChar char="•"/>
            </a:pPr>
            <a:r>
              <a:rPr lang="en-US" sz="1600" dirty="0" smtClean="0">
                <a:latin typeface="Verdana" pitchFamily="34" charset="0"/>
                <a:ea typeface="Verdana" pitchFamily="34" charset="0"/>
                <a:cs typeface="Verdana" pitchFamily="34" charset="0"/>
              </a:rPr>
              <a:t>Improving your mood </a:t>
            </a:r>
            <a:r>
              <a:rPr lang="en-US" sz="1600" dirty="0">
                <a:latin typeface="Verdana" pitchFamily="34" charset="0"/>
                <a:ea typeface="Verdana" pitchFamily="34" charset="0"/>
                <a:cs typeface="Verdana" pitchFamily="34" charset="0"/>
              </a:rPr>
              <a:t>and </a:t>
            </a:r>
            <a:r>
              <a:rPr lang="en-US" sz="1600" dirty="0" smtClean="0">
                <a:latin typeface="Verdana" pitchFamily="34" charset="0"/>
                <a:ea typeface="Verdana" pitchFamily="34" charset="0"/>
                <a:cs typeface="Verdana" pitchFamily="34" charset="0"/>
              </a:rPr>
              <a:t>being </a:t>
            </a:r>
            <a:r>
              <a:rPr lang="en-US" sz="1600" dirty="0">
                <a:latin typeface="Verdana" pitchFamily="34" charset="0"/>
                <a:ea typeface="Verdana" pitchFamily="34" charset="0"/>
                <a:cs typeface="Verdana" pitchFamily="34" charset="0"/>
              </a:rPr>
              <a:t>happier</a:t>
            </a:r>
            <a:r>
              <a:rPr lang="en-US" sz="1600" dirty="0" smtClean="0">
                <a:latin typeface="Verdana" pitchFamily="34" charset="0"/>
                <a:ea typeface="Verdana" pitchFamily="34" charset="0"/>
                <a:cs typeface="Verdana" pitchFamily="34" charset="0"/>
              </a:rPr>
              <a:t>. </a:t>
            </a:r>
          </a:p>
          <a:p>
            <a:pPr marL="285750" lvl="1" indent="-285750">
              <a:spcAft>
                <a:spcPts val="1200"/>
              </a:spcAft>
              <a:buFont typeface="Arial" pitchFamily="34" charset="0"/>
              <a:buChar char="•"/>
            </a:pPr>
            <a:r>
              <a:rPr lang="en-US" sz="1600" dirty="0" smtClean="0">
                <a:latin typeface="Verdana" pitchFamily="34" charset="0"/>
                <a:ea typeface="Verdana" pitchFamily="34" charset="0"/>
                <a:cs typeface="Verdana" pitchFamily="34" charset="0"/>
              </a:rPr>
              <a:t>Having more </a:t>
            </a:r>
            <a:r>
              <a:rPr lang="en-US" sz="1600" dirty="0">
                <a:latin typeface="Verdana" pitchFamily="34" charset="0"/>
                <a:ea typeface="Verdana" pitchFamily="34" charset="0"/>
                <a:cs typeface="Verdana" pitchFamily="34" charset="0"/>
              </a:rPr>
              <a:t>energy </a:t>
            </a:r>
            <a:r>
              <a:rPr lang="en-US" sz="1600" dirty="0" smtClean="0">
                <a:latin typeface="Verdana" pitchFamily="34" charset="0"/>
                <a:ea typeface="Verdana" pitchFamily="34" charset="0"/>
                <a:cs typeface="Verdana" pitchFamily="34" charset="0"/>
              </a:rPr>
              <a:t>because </a:t>
            </a:r>
            <a:r>
              <a:rPr lang="en-US" sz="1600" dirty="0">
                <a:latin typeface="Verdana" pitchFamily="34" charset="0"/>
                <a:ea typeface="Verdana" pitchFamily="34" charset="0"/>
                <a:cs typeface="Verdana" pitchFamily="34" charset="0"/>
              </a:rPr>
              <a:t>you learn to </a:t>
            </a:r>
            <a:r>
              <a:rPr lang="en-US" sz="1600" dirty="0" smtClean="0">
                <a:latin typeface="Verdana" pitchFamily="34" charset="0"/>
                <a:ea typeface="Verdana" pitchFamily="34" charset="0"/>
                <a:cs typeface="Verdana" pitchFamily="34" charset="0"/>
              </a:rPr>
              <a:t>manage </a:t>
            </a:r>
            <a:r>
              <a:rPr lang="en-US" sz="1600" dirty="0">
                <a:latin typeface="Verdana" pitchFamily="34" charset="0"/>
                <a:ea typeface="Verdana" pitchFamily="34" charset="0"/>
                <a:cs typeface="Verdana" pitchFamily="34" charset="0"/>
              </a:rPr>
              <a:t>your pain and </a:t>
            </a:r>
            <a:r>
              <a:rPr lang="en-US" sz="1600" dirty="0" smtClean="0">
                <a:latin typeface="Verdana" pitchFamily="34" charset="0"/>
                <a:ea typeface="Verdana" pitchFamily="34" charset="0"/>
                <a:cs typeface="Verdana" pitchFamily="34" charset="0"/>
              </a:rPr>
              <a:t>to </a:t>
            </a:r>
            <a:r>
              <a:rPr lang="en-US" sz="1600" dirty="0">
                <a:latin typeface="Verdana" pitchFamily="34" charset="0"/>
                <a:ea typeface="Verdana" pitchFamily="34" charset="0"/>
                <a:cs typeface="Verdana" pitchFamily="34" charset="0"/>
              </a:rPr>
              <a:t>be more </a:t>
            </a:r>
            <a:r>
              <a:rPr lang="en-US" sz="1600" dirty="0" smtClean="0">
                <a:latin typeface="Verdana" pitchFamily="34" charset="0"/>
                <a:ea typeface="Verdana" pitchFamily="34" charset="0"/>
                <a:cs typeface="Verdana" pitchFamily="34" charset="0"/>
              </a:rPr>
              <a:t>active. </a:t>
            </a:r>
          </a:p>
          <a:p>
            <a:pPr marL="285750" lvl="1" indent="-285750">
              <a:spcAft>
                <a:spcPts val="1200"/>
              </a:spcAft>
              <a:buFont typeface="Arial" pitchFamily="34" charset="0"/>
              <a:buChar char="•"/>
            </a:pPr>
            <a:r>
              <a:rPr lang="en-US" sz="1600" dirty="0" smtClean="0">
                <a:latin typeface="Verdana" pitchFamily="34" charset="0"/>
                <a:ea typeface="Verdana" pitchFamily="34" charset="0"/>
                <a:cs typeface="Verdana" pitchFamily="34" charset="0"/>
              </a:rPr>
              <a:t>As </a:t>
            </a:r>
            <a:r>
              <a:rPr lang="en-US" sz="1600" dirty="0">
                <a:latin typeface="Verdana" pitchFamily="34" charset="0"/>
                <a:ea typeface="Verdana" pitchFamily="34" charset="0"/>
                <a:cs typeface="Verdana" pitchFamily="34" charset="0"/>
              </a:rPr>
              <a:t>you become more confident, </a:t>
            </a:r>
            <a:r>
              <a:rPr lang="en-US" sz="1600" dirty="0" smtClean="0">
                <a:latin typeface="Verdana" pitchFamily="34" charset="0"/>
                <a:ea typeface="Verdana" pitchFamily="34" charset="0"/>
                <a:cs typeface="Verdana" pitchFamily="34" charset="0"/>
              </a:rPr>
              <a:t>learning to communicate </a:t>
            </a:r>
            <a:r>
              <a:rPr lang="en-US" sz="1600" dirty="0">
                <a:latin typeface="Verdana" pitchFamily="34" charset="0"/>
                <a:ea typeface="Verdana" pitchFamily="34" charset="0"/>
                <a:cs typeface="Verdana" pitchFamily="34" charset="0"/>
              </a:rPr>
              <a:t>better with your doctor so </a:t>
            </a:r>
            <a:r>
              <a:rPr lang="en-US" sz="1600" dirty="0" smtClean="0">
                <a:latin typeface="Verdana" pitchFamily="34" charset="0"/>
                <a:ea typeface="Verdana" pitchFamily="34" charset="0"/>
                <a:cs typeface="Verdana" pitchFamily="34" charset="0"/>
              </a:rPr>
              <a:t>that you </a:t>
            </a:r>
            <a:r>
              <a:rPr lang="en-US" sz="1600" dirty="0">
                <a:latin typeface="Verdana" pitchFamily="34" charset="0"/>
                <a:ea typeface="Verdana" pitchFamily="34" charset="0"/>
                <a:cs typeface="Verdana" pitchFamily="34" charset="0"/>
              </a:rPr>
              <a:t>can </a:t>
            </a:r>
            <a:r>
              <a:rPr lang="en-US" sz="1600" dirty="0" smtClean="0">
                <a:latin typeface="Verdana" pitchFamily="34" charset="0"/>
                <a:ea typeface="Verdana" pitchFamily="34" charset="0"/>
                <a:cs typeface="Verdana" pitchFamily="34" charset="0"/>
              </a:rPr>
              <a:t>become </a:t>
            </a:r>
            <a:r>
              <a:rPr lang="en-US" sz="1600" dirty="0">
                <a:latin typeface="Verdana" pitchFamily="34" charset="0"/>
                <a:ea typeface="Verdana" pitchFamily="34" charset="0"/>
                <a:cs typeface="Verdana" pitchFamily="34" charset="0"/>
              </a:rPr>
              <a:t>an active partner in taking care of </a:t>
            </a:r>
            <a:r>
              <a:rPr lang="en-US" sz="1600" dirty="0" smtClean="0">
                <a:latin typeface="Verdana" pitchFamily="34" charset="0"/>
                <a:ea typeface="Verdana" pitchFamily="34" charset="0"/>
                <a:cs typeface="Verdana" pitchFamily="34" charset="0"/>
              </a:rPr>
              <a:t>yourself </a:t>
            </a:r>
            <a:r>
              <a:rPr lang="en-US" sz="1600" dirty="0">
                <a:latin typeface="Verdana" pitchFamily="34" charset="0"/>
                <a:ea typeface="Verdana" pitchFamily="34" charset="0"/>
                <a:cs typeface="Verdana" pitchFamily="34" charset="0"/>
              </a:rPr>
              <a:t>and your health.</a:t>
            </a:r>
          </a:p>
          <a:p>
            <a:endParaRPr lang="en-US" sz="1600" b="1" dirty="0">
              <a:latin typeface="Verdana" pitchFamily="34" charset="0"/>
              <a:ea typeface="Verdana" pitchFamily="34" charset="0"/>
              <a:cs typeface="Verdana" pitchFamily="34" charset="0"/>
            </a:endParaRPr>
          </a:p>
          <a:p>
            <a:r>
              <a:rPr lang="en-US" sz="1600" b="1" dirty="0">
                <a:latin typeface="Verdana" pitchFamily="34" charset="0"/>
                <a:ea typeface="Verdana" pitchFamily="34" charset="0"/>
                <a:cs typeface="Verdana" pitchFamily="34" charset="0"/>
              </a:rPr>
              <a:t>	</a:t>
            </a:r>
          </a:p>
        </p:txBody>
      </p:sp>
      <p:sp>
        <p:nvSpPr>
          <p:cNvPr id="4" name="Slide Number Placeholder 3"/>
          <p:cNvSpPr>
            <a:spLocks noGrp="1"/>
          </p:cNvSpPr>
          <p:nvPr>
            <p:ph type="sldNum" sz="quarter" idx="10"/>
          </p:nvPr>
        </p:nvSpPr>
        <p:spPr/>
        <p:txBody>
          <a:bodyPr/>
          <a:lstStyle/>
          <a:p>
            <a:fld id="{5F68A2BC-0BBD-4B8E-89DF-E03F2DC9A030}"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92500" lnSpcReduction="10000"/>
          </a:bodyPr>
          <a:lstStyle/>
          <a:p>
            <a:endParaRPr lang="en-US" sz="1600" dirty="0" smtClean="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I </a:t>
            </a:r>
            <a:r>
              <a:rPr lang="en-US" sz="1600" dirty="0">
                <a:latin typeface="Verdana" pitchFamily="34" charset="0"/>
                <a:ea typeface="Verdana" pitchFamily="34" charset="0"/>
                <a:cs typeface="Verdana" pitchFamily="34" charset="0"/>
              </a:rPr>
              <a:t>participated in a </a:t>
            </a:r>
            <a:r>
              <a:rPr lang="en-US" sz="1600" dirty="0" smtClean="0">
                <a:latin typeface="Verdana" pitchFamily="34" charset="0"/>
                <a:ea typeface="Verdana" pitchFamily="34" charset="0"/>
                <a:cs typeface="Verdana" pitchFamily="34" charset="0"/>
              </a:rPr>
              <a:t>self-management education workshop </a:t>
            </a:r>
            <a:r>
              <a:rPr lang="en-US" sz="1600" dirty="0">
                <a:latin typeface="Verdana" pitchFamily="34" charset="0"/>
                <a:ea typeface="Verdana" pitchFamily="34" charset="0"/>
                <a:cs typeface="Verdana" pitchFamily="34" charset="0"/>
              </a:rPr>
              <a:t>and this is what I learned:</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I learned techniques that help me </a:t>
            </a:r>
            <a:r>
              <a:rPr lang="en-US" sz="1600" dirty="0" smtClean="0">
                <a:latin typeface="Verdana" pitchFamily="34" charset="0"/>
                <a:ea typeface="Verdana" pitchFamily="34" charset="0"/>
                <a:cs typeface="Verdana" pitchFamily="34" charset="0"/>
              </a:rPr>
              <a:t>every day and </a:t>
            </a:r>
            <a:r>
              <a:rPr lang="en-US" sz="1600" dirty="0">
                <a:latin typeface="Verdana" pitchFamily="34" charset="0"/>
                <a:ea typeface="Verdana" pitchFamily="34" charset="0"/>
                <a:cs typeface="Verdana" pitchFamily="34" charset="0"/>
              </a:rPr>
              <a:t>they </a:t>
            </a:r>
            <a:r>
              <a:rPr lang="en-US" sz="1600" dirty="0" smtClean="0">
                <a:latin typeface="Verdana" pitchFamily="34" charset="0"/>
                <a:ea typeface="Verdana" pitchFamily="34" charset="0"/>
                <a:cs typeface="Verdana" pitchFamily="34" charset="0"/>
              </a:rPr>
              <a:t>can also help you.</a:t>
            </a:r>
            <a:endParaRPr lang="en-US" sz="1600" dirty="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a:p>
            <a:pPr marL="285750" indent="-285750">
              <a:spcAft>
                <a:spcPts val="1200"/>
              </a:spcAft>
              <a:buFont typeface="Arial" pitchFamily="34" charset="0"/>
              <a:buChar char="•"/>
            </a:pPr>
            <a:r>
              <a:rPr lang="en-US" sz="1600" dirty="0">
                <a:latin typeface="Verdana" pitchFamily="34" charset="0"/>
                <a:ea typeface="Verdana" pitchFamily="34" charset="0"/>
                <a:cs typeface="Verdana" pitchFamily="34" charset="0"/>
              </a:rPr>
              <a:t>You will learn how to be physically active in ways </a:t>
            </a:r>
            <a:r>
              <a:rPr lang="en-US" sz="1600" dirty="0" smtClean="0">
                <a:latin typeface="Verdana" pitchFamily="34" charset="0"/>
                <a:ea typeface="Verdana" pitchFamily="34" charset="0"/>
                <a:cs typeface="Verdana" pitchFamily="34" charset="0"/>
              </a:rPr>
              <a:t>that </a:t>
            </a:r>
            <a:r>
              <a:rPr lang="en-US" sz="1600" dirty="0">
                <a:latin typeface="Verdana" pitchFamily="34" charset="0"/>
                <a:ea typeface="Verdana" pitchFamily="34" charset="0"/>
                <a:cs typeface="Verdana" pitchFamily="34" charset="0"/>
              </a:rPr>
              <a:t>fit you and your lifestyle</a:t>
            </a:r>
            <a:r>
              <a:rPr lang="en-US" sz="1600" dirty="0" smtClean="0">
                <a:latin typeface="Verdana" pitchFamily="34" charset="0"/>
                <a:ea typeface="Verdana" pitchFamily="34" charset="0"/>
                <a:cs typeface="Verdana" pitchFamily="34" charset="0"/>
              </a:rPr>
              <a:t>. </a:t>
            </a:r>
          </a:p>
          <a:p>
            <a:pPr marL="285750" indent="-285750">
              <a:spcAft>
                <a:spcPts val="1200"/>
              </a:spcAft>
              <a:buFont typeface="Arial" pitchFamily="34" charset="0"/>
              <a:buChar char="•"/>
            </a:pPr>
            <a:r>
              <a:rPr lang="en-US" sz="1600" dirty="0" smtClean="0">
                <a:latin typeface="Verdana" pitchFamily="34" charset="0"/>
                <a:ea typeface="Verdana" pitchFamily="34" charset="0"/>
                <a:cs typeface="Verdana" pitchFamily="34" charset="0"/>
              </a:rPr>
              <a:t>By </a:t>
            </a:r>
            <a:r>
              <a:rPr lang="en-US" sz="1600" dirty="0">
                <a:latin typeface="Verdana" pitchFamily="34" charset="0"/>
                <a:ea typeface="Verdana" pitchFamily="34" charset="0"/>
                <a:cs typeface="Verdana" pitchFamily="34" charset="0"/>
              </a:rPr>
              <a:t>learning new techniques for exercising</a:t>
            </a:r>
            <a:r>
              <a:rPr lang="en-US" sz="1600" dirty="0" smtClean="0">
                <a:latin typeface="Verdana" pitchFamily="34" charset="0"/>
                <a:ea typeface="Verdana" pitchFamily="34" charset="0"/>
                <a:cs typeface="Verdana" pitchFamily="34" charset="0"/>
              </a:rPr>
              <a:t>, you will </a:t>
            </a:r>
            <a:r>
              <a:rPr lang="en-US" sz="1600" dirty="0">
                <a:latin typeface="Verdana" pitchFamily="34" charset="0"/>
                <a:ea typeface="Verdana" pitchFamily="34" charset="0"/>
                <a:cs typeface="Verdana" pitchFamily="34" charset="0"/>
              </a:rPr>
              <a:t>be </a:t>
            </a:r>
            <a:r>
              <a:rPr lang="en-US" sz="1600" dirty="0" smtClean="0">
                <a:latin typeface="Verdana" pitchFamily="34" charset="0"/>
                <a:ea typeface="Verdana" pitchFamily="34" charset="0"/>
                <a:cs typeface="Verdana" pitchFamily="34" charset="0"/>
              </a:rPr>
              <a:t>able </a:t>
            </a:r>
            <a:r>
              <a:rPr lang="en-US" sz="1600" dirty="0">
                <a:latin typeface="Verdana" pitchFamily="34" charset="0"/>
                <a:ea typeface="Verdana" pitchFamily="34" charset="0"/>
                <a:cs typeface="Verdana" pitchFamily="34" charset="0"/>
              </a:rPr>
              <a:t>to move your body more easily</a:t>
            </a:r>
            <a:r>
              <a:rPr lang="en-US" sz="1600" dirty="0" smtClean="0">
                <a:latin typeface="Verdana" pitchFamily="34" charset="0"/>
                <a:ea typeface="Verdana" pitchFamily="34" charset="0"/>
                <a:cs typeface="Verdana" pitchFamily="34" charset="0"/>
              </a:rPr>
              <a:t>. </a:t>
            </a:r>
          </a:p>
          <a:p>
            <a:pPr marL="285750" indent="-285750">
              <a:spcAft>
                <a:spcPts val="1200"/>
              </a:spcAft>
              <a:buFont typeface="Arial" pitchFamily="34" charset="0"/>
              <a:buChar char="•"/>
            </a:pPr>
            <a:r>
              <a:rPr lang="en-US" sz="1600" dirty="0" smtClean="0">
                <a:latin typeface="Verdana" pitchFamily="34" charset="0"/>
                <a:ea typeface="Verdana" pitchFamily="34" charset="0"/>
                <a:cs typeface="Verdana" pitchFamily="34" charset="0"/>
              </a:rPr>
              <a:t>You </a:t>
            </a:r>
            <a:r>
              <a:rPr lang="en-US" sz="1600" dirty="0">
                <a:latin typeface="Verdana" pitchFamily="34" charset="0"/>
                <a:ea typeface="Verdana" pitchFamily="34" charset="0"/>
                <a:cs typeface="Verdana" pitchFamily="34" charset="0"/>
              </a:rPr>
              <a:t>will learn how to talk to your doctor and how </a:t>
            </a:r>
            <a:r>
              <a:rPr lang="en-US" sz="1600" dirty="0" smtClean="0">
                <a:latin typeface="Verdana" pitchFamily="34" charset="0"/>
                <a:ea typeface="Verdana" pitchFamily="34" charset="0"/>
                <a:cs typeface="Verdana" pitchFamily="34" charset="0"/>
              </a:rPr>
              <a:t>to </a:t>
            </a:r>
            <a:r>
              <a:rPr lang="en-US" sz="1600" dirty="0">
                <a:latin typeface="Verdana" pitchFamily="34" charset="0"/>
                <a:ea typeface="Verdana" pitchFamily="34" charset="0"/>
                <a:cs typeface="Verdana" pitchFamily="34" charset="0"/>
              </a:rPr>
              <a:t>take charge of your health and your life</a:t>
            </a:r>
            <a:r>
              <a:rPr lang="en-US" sz="1600" dirty="0" smtClean="0">
                <a:latin typeface="Verdana" pitchFamily="34" charset="0"/>
                <a:ea typeface="Verdana" pitchFamily="34" charset="0"/>
                <a:cs typeface="Verdana" pitchFamily="34" charset="0"/>
              </a:rPr>
              <a:t>. </a:t>
            </a:r>
          </a:p>
          <a:p>
            <a:pPr marL="285750" indent="-285750">
              <a:spcAft>
                <a:spcPts val="1200"/>
              </a:spcAft>
              <a:buFont typeface="Arial" pitchFamily="34" charset="0"/>
              <a:buChar char="•"/>
            </a:pPr>
            <a:r>
              <a:rPr lang="en-US" sz="1600" dirty="0" smtClean="0">
                <a:latin typeface="Verdana" pitchFamily="34" charset="0"/>
                <a:ea typeface="Verdana" pitchFamily="34" charset="0"/>
                <a:cs typeface="Verdana" pitchFamily="34" charset="0"/>
              </a:rPr>
              <a:t>When </a:t>
            </a:r>
            <a:r>
              <a:rPr lang="en-US" sz="1600" dirty="0">
                <a:latin typeface="Verdana" pitchFamily="34" charset="0"/>
                <a:ea typeface="Verdana" pitchFamily="34" charset="0"/>
                <a:cs typeface="Verdana" pitchFamily="34" charset="0"/>
              </a:rPr>
              <a:t>you practice these techniques, you will be </a:t>
            </a:r>
            <a:r>
              <a:rPr lang="en-US" sz="1600" dirty="0" smtClean="0">
                <a:latin typeface="Verdana" pitchFamily="34" charset="0"/>
                <a:ea typeface="Verdana" pitchFamily="34" charset="0"/>
                <a:cs typeface="Verdana" pitchFamily="34" charset="0"/>
              </a:rPr>
              <a:t>able to </a:t>
            </a:r>
            <a:r>
              <a:rPr lang="en-US" sz="1600" dirty="0">
                <a:latin typeface="Verdana" pitchFamily="34" charset="0"/>
                <a:ea typeface="Verdana" pitchFamily="34" charset="0"/>
                <a:cs typeface="Verdana" pitchFamily="34" charset="0"/>
              </a:rPr>
              <a:t>do </a:t>
            </a:r>
            <a:r>
              <a:rPr lang="en-US" sz="1600" dirty="0" smtClean="0">
                <a:latin typeface="Verdana" pitchFamily="34" charset="0"/>
                <a:ea typeface="Verdana" pitchFamily="34" charset="0"/>
                <a:cs typeface="Verdana" pitchFamily="34" charset="0"/>
              </a:rPr>
              <a:t>more of the </a:t>
            </a:r>
            <a:r>
              <a:rPr lang="en-US" sz="1600" dirty="0">
                <a:latin typeface="Verdana" pitchFamily="34" charset="0"/>
                <a:ea typeface="Verdana" pitchFamily="34" charset="0"/>
                <a:cs typeface="Verdana" pitchFamily="34" charset="0"/>
              </a:rPr>
              <a:t>things that you like to do. </a:t>
            </a:r>
            <a:endParaRPr lang="en-US" sz="1600" dirty="0" smtClean="0">
              <a:latin typeface="Verdana" pitchFamily="34" charset="0"/>
              <a:ea typeface="Verdana" pitchFamily="34" charset="0"/>
              <a:cs typeface="Verdana" pitchFamily="34" charset="0"/>
            </a:endParaRPr>
          </a:p>
          <a:p>
            <a:pPr marL="285750" indent="-285750">
              <a:spcAft>
                <a:spcPts val="1200"/>
              </a:spcAft>
              <a:buFont typeface="Arial" pitchFamily="34" charset="0"/>
              <a:buChar char="•"/>
            </a:pPr>
            <a:r>
              <a:rPr lang="en-US" sz="1600" dirty="0" smtClean="0">
                <a:latin typeface="Verdana" pitchFamily="34" charset="0"/>
                <a:ea typeface="Verdana" pitchFamily="34" charset="0"/>
                <a:cs typeface="Verdana" pitchFamily="34" charset="0"/>
              </a:rPr>
              <a:t>You will manage </a:t>
            </a:r>
            <a:r>
              <a:rPr lang="en-US" sz="1600" dirty="0">
                <a:latin typeface="Verdana" pitchFamily="34" charset="0"/>
                <a:ea typeface="Verdana" pitchFamily="34" charset="0"/>
                <a:cs typeface="Verdana" pitchFamily="34" charset="0"/>
              </a:rPr>
              <a:t>your </a:t>
            </a:r>
            <a:r>
              <a:rPr lang="en-US" sz="1600" dirty="0" smtClean="0">
                <a:latin typeface="Verdana" pitchFamily="34" charset="0"/>
                <a:ea typeface="Verdana" pitchFamily="34" charset="0"/>
                <a:cs typeface="Verdana" pitchFamily="34" charset="0"/>
              </a:rPr>
              <a:t>ongoing </a:t>
            </a:r>
            <a:r>
              <a:rPr lang="en-US" sz="1600" dirty="0">
                <a:latin typeface="Verdana" pitchFamily="34" charset="0"/>
                <a:ea typeface="Verdana" pitchFamily="34" charset="0"/>
                <a:cs typeface="Verdana" pitchFamily="34" charset="0"/>
              </a:rPr>
              <a:t>health problems </a:t>
            </a:r>
            <a:r>
              <a:rPr lang="en-US" sz="1600" dirty="0" smtClean="0">
                <a:latin typeface="Verdana" pitchFamily="34" charset="0"/>
                <a:ea typeface="Verdana" pitchFamily="34" charset="0"/>
                <a:cs typeface="Verdana" pitchFamily="34" charset="0"/>
              </a:rPr>
              <a:t>using practices </a:t>
            </a:r>
            <a:r>
              <a:rPr lang="en-US" sz="1600" dirty="0">
                <a:latin typeface="Verdana" pitchFamily="34" charset="0"/>
                <a:ea typeface="Verdana" pitchFamily="34" charset="0"/>
                <a:cs typeface="Verdana" pitchFamily="34" charset="0"/>
              </a:rPr>
              <a:t>in </a:t>
            </a:r>
            <a:r>
              <a:rPr lang="en-US" sz="1600" dirty="0" smtClean="0">
                <a:latin typeface="Verdana" pitchFamily="34" charset="0"/>
                <a:ea typeface="Verdana" pitchFamily="34" charset="0"/>
                <a:cs typeface="Verdana" pitchFamily="34" charset="0"/>
              </a:rPr>
              <a:t>your everyday life that </a:t>
            </a:r>
            <a:r>
              <a:rPr lang="en-US" sz="1600" dirty="0">
                <a:latin typeface="Verdana" pitchFamily="34" charset="0"/>
                <a:ea typeface="Verdana" pitchFamily="34" charset="0"/>
                <a:cs typeface="Verdana" pitchFamily="34" charset="0"/>
              </a:rPr>
              <a:t>help you to be more </a:t>
            </a:r>
            <a:r>
              <a:rPr lang="en-US" sz="1600" dirty="0" smtClean="0">
                <a:latin typeface="Verdana" pitchFamily="34" charset="0"/>
                <a:ea typeface="Verdana" pitchFamily="34" charset="0"/>
                <a:cs typeface="Verdana" pitchFamily="34" charset="0"/>
              </a:rPr>
              <a:t>independent.</a:t>
            </a:r>
            <a:endParaRPr lang="en-US" sz="16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5F68A2BC-0BBD-4B8E-89DF-E03F2DC9A030}"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600" dirty="0" smtClean="0">
                <a:latin typeface="Verdana" pitchFamily="34" charset="0"/>
                <a:ea typeface="Verdana" pitchFamily="34" charset="0"/>
                <a:cs typeface="Verdana" pitchFamily="34" charset="0"/>
              </a:rPr>
              <a:t>What is a workshop like?</a:t>
            </a:r>
          </a:p>
          <a:p>
            <a:endParaRPr lang="en-US" sz="1600" dirty="0">
              <a:latin typeface="Verdana" pitchFamily="34" charset="0"/>
              <a:ea typeface="Verdana" pitchFamily="34" charset="0"/>
              <a:cs typeface="Verdana" pitchFamily="34" charset="0"/>
            </a:endParaRPr>
          </a:p>
          <a:p>
            <a:pPr marL="285750" indent="-285750">
              <a:spcAft>
                <a:spcPts val="1200"/>
              </a:spcAft>
              <a:buFont typeface="Arial" pitchFamily="34" charset="0"/>
              <a:buChar char="•"/>
            </a:pPr>
            <a:r>
              <a:rPr lang="en-US" sz="1600" dirty="0" smtClean="0">
                <a:latin typeface="Verdana" pitchFamily="34" charset="0"/>
                <a:ea typeface="Verdana" pitchFamily="34" charset="0"/>
                <a:cs typeface="Verdana" pitchFamily="34" charset="0"/>
              </a:rPr>
              <a:t>It is a </a:t>
            </a:r>
            <a:r>
              <a:rPr lang="en-US" sz="1600" dirty="0">
                <a:latin typeface="Verdana" pitchFamily="34" charset="0"/>
                <a:ea typeface="Verdana" pitchFamily="34" charset="0"/>
                <a:cs typeface="Verdana" pitchFamily="34" charset="0"/>
              </a:rPr>
              <a:t>small group of </a:t>
            </a:r>
            <a:r>
              <a:rPr lang="en-US" sz="1600" dirty="0" smtClean="0">
                <a:latin typeface="Verdana" pitchFamily="34" charset="0"/>
                <a:ea typeface="Verdana" pitchFamily="34" charset="0"/>
                <a:cs typeface="Verdana" pitchFamily="34" charset="0"/>
              </a:rPr>
              <a:t>ten or fifteen </a:t>
            </a:r>
            <a:r>
              <a:rPr lang="en-US" sz="1600" dirty="0">
                <a:latin typeface="Verdana" pitchFamily="34" charset="0"/>
                <a:ea typeface="Verdana" pitchFamily="34" charset="0"/>
                <a:cs typeface="Verdana" pitchFamily="34" charset="0"/>
              </a:rPr>
              <a:t>people like yourself </a:t>
            </a:r>
            <a:r>
              <a:rPr lang="en-US" sz="1600" dirty="0" smtClean="0">
                <a:latin typeface="Verdana" pitchFamily="34" charset="0"/>
                <a:ea typeface="Verdana" pitchFamily="34" charset="0"/>
                <a:cs typeface="Verdana" pitchFamily="34" charset="0"/>
              </a:rPr>
              <a:t>with different </a:t>
            </a:r>
            <a:r>
              <a:rPr lang="en-US" sz="1600" dirty="0">
                <a:latin typeface="Verdana" pitchFamily="34" charset="0"/>
                <a:ea typeface="Verdana" pitchFamily="34" charset="0"/>
                <a:cs typeface="Verdana" pitchFamily="34" charset="0"/>
              </a:rPr>
              <a:t>health concerns</a:t>
            </a:r>
            <a:r>
              <a:rPr lang="en-US" sz="1600" dirty="0" smtClean="0">
                <a:latin typeface="Verdana" pitchFamily="34" charset="0"/>
                <a:ea typeface="Verdana" pitchFamily="34" charset="0"/>
                <a:cs typeface="Verdana" pitchFamily="34" charset="0"/>
              </a:rPr>
              <a:t>. </a:t>
            </a:r>
          </a:p>
          <a:p>
            <a:pPr marL="285750" indent="-285750">
              <a:spcAft>
                <a:spcPts val="1200"/>
              </a:spcAft>
              <a:buFont typeface="Arial" pitchFamily="34" charset="0"/>
              <a:buChar char="•"/>
            </a:pPr>
            <a:r>
              <a:rPr lang="en-US" sz="1600" dirty="0" smtClean="0">
                <a:latin typeface="Verdana" pitchFamily="34" charset="0"/>
                <a:ea typeface="Verdana" pitchFamily="34" charset="0"/>
                <a:cs typeface="Verdana" pitchFamily="34" charset="0"/>
              </a:rPr>
              <a:t>The </a:t>
            </a:r>
            <a:r>
              <a:rPr lang="en-US" sz="1600" dirty="0">
                <a:latin typeface="Verdana" pitchFamily="34" charset="0"/>
                <a:ea typeface="Verdana" pitchFamily="34" charset="0"/>
                <a:cs typeface="Verdana" pitchFamily="34" charset="0"/>
              </a:rPr>
              <a:t>leader is trained and has experience with </a:t>
            </a:r>
            <a:r>
              <a:rPr lang="en-US" sz="1600" dirty="0" smtClean="0">
                <a:latin typeface="Verdana" pitchFamily="34" charset="0"/>
                <a:ea typeface="Verdana" pitchFamily="34" charset="0"/>
                <a:cs typeface="Verdana" pitchFamily="34" charset="0"/>
              </a:rPr>
              <a:t>his or her own chronic health problems. </a:t>
            </a:r>
          </a:p>
          <a:p>
            <a:pPr marL="285750" indent="-285750">
              <a:spcAft>
                <a:spcPts val="1200"/>
              </a:spcAft>
              <a:buFont typeface="Arial" pitchFamily="34" charset="0"/>
              <a:buChar char="•"/>
            </a:pPr>
            <a:r>
              <a:rPr lang="en-US" sz="1600" dirty="0" smtClean="0">
                <a:latin typeface="Verdana" pitchFamily="34" charset="0"/>
                <a:ea typeface="Verdana" pitchFamily="34" charset="0"/>
                <a:cs typeface="Verdana" pitchFamily="34" charset="0"/>
              </a:rPr>
              <a:t>Workshops </a:t>
            </a:r>
            <a:r>
              <a:rPr lang="en-US" sz="1600" dirty="0">
                <a:latin typeface="Verdana" pitchFamily="34" charset="0"/>
                <a:ea typeface="Verdana" pitchFamily="34" charset="0"/>
                <a:cs typeface="Verdana" pitchFamily="34" charset="0"/>
              </a:rPr>
              <a:t>are held each week for 6 weeks </a:t>
            </a:r>
            <a:r>
              <a:rPr lang="en-US" sz="1600" dirty="0" smtClean="0">
                <a:latin typeface="Verdana" pitchFamily="34" charset="0"/>
                <a:ea typeface="Verdana" pitchFamily="34" charset="0"/>
                <a:cs typeface="Verdana" pitchFamily="34" charset="0"/>
              </a:rPr>
              <a:t>and </a:t>
            </a:r>
            <a:r>
              <a:rPr lang="en-US" sz="1600" dirty="0">
                <a:latin typeface="Verdana" pitchFamily="34" charset="0"/>
                <a:ea typeface="Verdana" pitchFamily="34" charset="0"/>
                <a:cs typeface="Verdana" pitchFamily="34" charset="0"/>
              </a:rPr>
              <a:t>are </a:t>
            </a:r>
            <a:r>
              <a:rPr lang="en-US" sz="1600" dirty="0" smtClean="0">
                <a:latin typeface="Verdana" pitchFamily="34" charset="0"/>
                <a:ea typeface="Verdana" pitchFamily="34" charset="0"/>
                <a:cs typeface="Verdana" pitchFamily="34" charset="0"/>
              </a:rPr>
              <a:t>2½ </a:t>
            </a:r>
            <a:r>
              <a:rPr lang="en-US" sz="1600" dirty="0">
                <a:latin typeface="Verdana" pitchFamily="34" charset="0"/>
                <a:ea typeface="Verdana" pitchFamily="34" charset="0"/>
                <a:cs typeface="Verdana" pitchFamily="34" charset="0"/>
              </a:rPr>
              <a:t>hours </a:t>
            </a:r>
            <a:r>
              <a:rPr lang="en-US" sz="1600" dirty="0" smtClean="0">
                <a:latin typeface="Verdana" pitchFamily="34" charset="0"/>
                <a:ea typeface="Verdana" pitchFamily="34" charset="0"/>
                <a:cs typeface="Verdana" pitchFamily="34" charset="0"/>
              </a:rPr>
              <a:t>long, with </a:t>
            </a:r>
            <a:r>
              <a:rPr lang="en-US" sz="1600" dirty="0">
                <a:latin typeface="Verdana" pitchFamily="34" charset="0"/>
                <a:ea typeface="Verdana" pitchFamily="34" charset="0"/>
                <a:cs typeface="Verdana" pitchFamily="34" charset="0"/>
              </a:rPr>
              <a:t>a </a:t>
            </a:r>
            <a:r>
              <a:rPr lang="en-US" sz="1600" dirty="0" smtClean="0">
                <a:latin typeface="Verdana" pitchFamily="34" charset="0"/>
                <a:ea typeface="Verdana" pitchFamily="34" charset="0"/>
                <a:cs typeface="Verdana" pitchFamily="34" charset="0"/>
              </a:rPr>
              <a:t>snack </a:t>
            </a:r>
            <a:r>
              <a:rPr lang="en-US" sz="1600" dirty="0">
                <a:latin typeface="Verdana" pitchFamily="34" charset="0"/>
                <a:ea typeface="Verdana" pitchFamily="34" charset="0"/>
                <a:cs typeface="Verdana" pitchFamily="34" charset="0"/>
              </a:rPr>
              <a:t>break and lots of time to talk</a:t>
            </a:r>
            <a:r>
              <a:rPr lang="en-US" sz="1600" dirty="0" smtClean="0">
                <a:latin typeface="Verdana" pitchFamily="34" charset="0"/>
                <a:ea typeface="Verdana" pitchFamily="34" charset="0"/>
                <a:cs typeface="Verdana" pitchFamily="34" charset="0"/>
              </a:rPr>
              <a:t>. </a:t>
            </a:r>
          </a:p>
          <a:p>
            <a:pPr marL="285750" indent="-285750">
              <a:spcAft>
                <a:spcPts val="1200"/>
              </a:spcAft>
              <a:buFont typeface="Arial" pitchFamily="34" charset="0"/>
              <a:buChar char="•"/>
            </a:pPr>
            <a:r>
              <a:rPr lang="en-US" sz="1600" dirty="0" smtClean="0">
                <a:latin typeface="Verdana" pitchFamily="34" charset="0"/>
                <a:ea typeface="Verdana" pitchFamily="34" charset="0"/>
                <a:cs typeface="Verdana" pitchFamily="34" charset="0"/>
              </a:rPr>
              <a:t>There </a:t>
            </a:r>
            <a:r>
              <a:rPr lang="en-US" sz="1600" dirty="0">
                <a:latin typeface="Verdana" pitchFamily="34" charset="0"/>
                <a:ea typeface="Verdana" pitchFamily="34" charset="0"/>
                <a:cs typeface="Verdana" pitchFamily="34" charset="0"/>
              </a:rPr>
              <a:t>is no </a:t>
            </a:r>
            <a:r>
              <a:rPr lang="en-US" sz="1600" dirty="0" smtClean="0">
                <a:latin typeface="Verdana" pitchFamily="34" charset="0"/>
                <a:ea typeface="Verdana" pitchFamily="34" charset="0"/>
                <a:cs typeface="Verdana" pitchFamily="34" charset="0"/>
              </a:rPr>
              <a:t>lecture—this </a:t>
            </a:r>
            <a:r>
              <a:rPr lang="en-US" sz="1600" dirty="0">
                <a:latin typeface="Verdana" pitchFamily="34" charset="0"/>
                <a:ea typeface="Verdana" pitchFamily="34" charset="0"/>
                <a:cs typeface="Verdana" pitchFamily="34" charset="0"/>
              </a:rPr>
              <a:t>is a time to discuss </a:t>
            </a:r>
            <a:r>
              <a:rPr lang="en-US" sz="1600" dirty="0" smtClean="0">
                <a:latin typeface="Verdana" pitchFamily="34" charset="0"/>
                <a:ea typeface="Verdana" pitchFamily="34" charset="0"/>
                <a:cs typeface="Verdana" pitchFamily="34" charset="0"/>
              </a:rPr>
              <a:t>and practice </a:t>
            </a:r>
            <a:r>
              <a:rPr lang="en-US" sz="1600" dirty="0">
                <a:latin typeface="Verdana" pitchFamily="34" charset="0"/>
                <a:ea typeface="Verdana" pitchFamily="34" charset="0"/>
                <a:cs typeface="Verdana" pitchFamily="34" charset="0"/>
              </a:rPr>
              <a:t>making goals, solving </a:t>
            </a:r>
            <a:r>
              <a:rPr lang="en-US" sz="1600" dirty="0" smtClean="0">
                <a:latin typeface="Verdana" pitchFamily="34" charset="0"/>
                <a:ea typeface="Verdana" pitchFamily="34" charset="0"/>
                <a:cs typeface="Verdana" pitchFamily="34" charset="0"/>
              </a:rPr>
              <a:t>problems, </a:t>
            </a:r>
            <a:r>
              <a:rPr lang="en-US" sz="1600" dirty="0">
                <a:latin typeface="Verdana" pitchFamily="34" charset="0"/>
                <a:ea typeface="Verdana" pitchFamily="34" charset="0"/>
                <a:cs typeface="Verdana" pitchFamily="34" charset="0"/>
              </a:rPr>
              <a:t>	and </a:t>
            </a:r>
            <a:r>
              <a:rPr lang="en-US" sz="1600" dirty="0" smtClean="0">
                <a:latin typeface="Verdana" pitchFamily="34" charset="0"/>
                <a:ea typeface="Verdana" pitchFamily="34" charset="0"/>
                <a:cs typeface="Verdana" pitchFamily="34" charset="0"/>
              </a:rPr>
              <a:t>making </a:t>
            </a:r>
            <a:r>
              <a:rPr lang="en-US" sz="1600" dirty="0">
                <a:latin typeface="Verdana" pitchFamily="34" charset="0"/>
                <a:ea typeface="Verdana" pitchFamily="34" charset="0"/>
                <a:cs typeface="Verdana" pitchFamily="34" charset="0"/>
              </a:rPr>
              <a:t>decisions to help you live </a:t>
            </a:r>
            <a:r>
              <a:rPr lang="en-US" sz="1600" dirty="0" smtClean="0">
                <a:latin typeface="Verdana" pitchFamily="34" charset="0"/>
                <a:ea typeface="Verdana" pitchFamily="34" charset="0"/>
                <a:cs typeface="Verdana" pitchFamily="34" charset="0"/>
              </a:rPr>
              <a:t>better. </a:t>
            </a:r>
          </a:p>
          <a:p>
            <a:pPr marL="285750" indent="-285750">
              <a:spcAft>
                <a:spcPts val="1200"/>
              </a:spcAft>
              <a:buFont typeface="Arial" pitchFamily="34" charset="0"/>
              <a:buChar char="•"/>
            </a:pPr>
            <a:r>
              <a:rPr lang="en-US" sz="1600" dirty="0" smtClean="0">
                <a:latin typeface="Verdana" pitchFamily="34" charset="0"/>
                <a:ea typeface="Verdana" pitchFamily="34" charset="0"/>
                <a:cs typeface="Verdana" pitchFamily="34" charset="0"/>
              </a:rPr>
              <a:t>Workshops are </a:t>
            </a:r>
            <a:r>
              <a:rPr lang="en-US" sz="1600" dirty="0">
                <a:latin typeface="Verdana" pitchFamily="34" charset="0"/>
                <a:ea typeface="Verdana" pitchFamily="34" charset="0"/>
                <a:cs typeface="Verdana" pitchFamily="34" charset="0"/>
              </a:rPr>
              <a:t>set up so you can discuss how </a:t>
            </a:r>
            <a:r>
              <a:rPr lang="en-US" sz="1600" dirty="0" smtClean="0">
                <a:latin typeface="Verdana" pitchFamily="34" charset="0"/>
                <a:ea typeface="Verdana" pitchFamily="34" charset="0"/>
                <a:cs typeface="Verdana" pitchFamily="34" charset="0"/>
              </a:rPr>
              <a:t>you </a:t>
            </a:r>
            <a:r>
              <a:rPr lang="en-US" sz="1600" dirty="0">
                <a:latin typeface="Verdana" pitchFamily="34" charset="0"/>
                <a:ea typeface="Verdana" pitchFamily="34" charset="0"/>
                <a:cs typeface="Verdana" pitchFamily="34" charset="0"/>
              </a:rPr>
              <a:t>are </a:t>
            </a:r>
            <a:r>
              <a:rPr lang="en-US" sz="1600" dirty="0" smtClean="0">
                <a:latin typeface="Verdana" pitchFamily="34" charset="0"/>
                <a:ea typeface="Verdana" pitchFamily="34" charset="0"/>
                <a:cs typeface="Verdana" pitchFamily="34" charset="0"/>
              </a:rPr>
              <a:t>doing, </a:t>
            </a:r>
            <a:r>
              <a:rPr lang="en-US" sz="1600" dirty="0">
                <a:latin typeface="Verdana" pitchFamily="34" charset="0"/>
                <a:ea typeface="Verdana" pitchFamily="34" charset="0"/>
                <a:cs typeface="Verdana" pitchFamily="34" charset="0"/>
              </a:rPr>
              <a:t>share </a:t>
            </a:r>
            <a:r>
              <a:rPr lang="en-US" sz="1600" dirty="0" smtClean="0">
                <a:latin typeface="Verdana" pitchFamily="34" charset="0"/>
                <a:ea typeface="Verdana" pitchFamily="34" charset="0"/>
                <a:cs typeface="Verdana" pitchFamily="34" charset="0"/>
              </a:rPr>
              <a:t>ideas, </a:t>
            </a:r>
            <a:r>
              <a:rPr lang="en-US" sz="1600" dirty="0">
                <a:latin typeface="Verdana" pitchFamily="34" charset="0"/>
                <a:ea typeface="Verdana" pitchFamily="34" charset="0"/>
                <a:cs typeface="Verdana" pitchFamily="34" charset="0"/>
              </a:rPr>
              <a:t>and get </a:t>
            </a:r>
            <a:r>
              <a:rPr lang="en-US" sz="1600" dirty="0" smtClean="0">
                <a:latin typeface="Verdana" pitchFamily="34" charset="0"/>
                <a:ea typeface="Verdana" pitchFamily="34" charset="0"/>
                <a:cs typeface="Verdana" pitchFamily="34" charset="0"/>
              </a:rPr>
              <a:t>support </a:t>
            </a:r>
            <a:r>
              <a:rPr lang="en-US" sz="1600" dirty="0">
                <a:latin typeface="Verdana" pitchFamily="34" charset="0"/>
                <a:ea typeface="Verdana" pitchFamily="34" charset="0"/>
                <a:cs typeface="Verdana" pitchFamily="34" charset="0"/>
              </a:rPr>
              <a:t>from other people. </a:t>
            </a:r>
          </a:p>
        </p:txBody>
      </p:sp>
      <p:sp>
        <p:nvSpPr>
          <p:cNvPr id="4" name="Slide Number Placeholder 3"/>
          <p:cNvSpPr>
            <a:spLocks noGrp="1"/>
          </p:cNvSpPr>
          <p:nvPr>
            <p:ph type="sldNum" sz="quarter" idx="10"/>
          </p:nvPr>
        </p:nvSpPr>
        <p:spPr/>
        <p:txBody>
          <a:bodyPr/>
          <a:lstStyle/>
          <a:p>
            <a:fld id="{5F68A2BC-0BBD-4B8E-89DF-E03F2DC9A03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500" dirty="0">
                <a:latin typeface="Verdana" pitchFamily="34" charset="0"/>
                <a:ea typeface="Verdana" pitchFamily="34" charset="0"/>
                <a:cs typeface="Verdana" pitchFamily="34" charset="0"/>
              </a:rPr>
              <a:t>How many of you have ever felt like someone or something besides you is in control of your </a:t>
            </a:r>
            <a:r>
              <a:rPr lang="en-US" sz="1500" dirty="0" smtClean="0">
                <a:latin typeface="Verdana" pitchFamily="34" charset="0"/>
                <a:ea typeface="Verdana" pitchFamily="34" charset="0"/>
                <a:cs typeface="Verdana" pitchFamily="34" charset="0"/>
              </a:rPr>
              <a:t>health?</a:t>
            </a:r>
            <a:endParaRPr lang="en-US" sz="1500" dirty="0">
              <a:latin typeface="Verdana" pitchFamily="34" charset="0"/>
              <a:ea typeface="Verdana" pitchFamily="34" charset="0"/>
              <a:cs typeface="Verdana" pitchFamily="34" charset="0"/>
            </a:endParaRPr>
          </a:p>
          <a:p>
            <a:endParaRPr lang="en-US" sz="1500" dirty="0">
              <a:latin typeface="Verdana" pitchFamily="34" charset="0"/>
              <a:ea typeface="Verdana" pitchFamily="34" charset="0"/>
              <a:cs typeface="Verdana" pitchFamily="34" charset="0"/>
            </a:endParaRPr>
          </a:p>
          <a:p>
            <a:r>
              <a:rPr lang="en-US" sz="1500" dirty="0">
                <a:latin typeface="Verdana" pitchFamily="34" charset="0"/>
                <a:ea typeface="Verdana" pitchFamily="34" charset="0"/>
                <a:cs typeface="Verdana" pitchFamily="34" charset="0"/>
              </a:rPr>
              <a:t>I know I have felt like that sometimes.</a:t>
            </a:r>
          </a:p>
          <a:p>
            <a:endParaRPr lang="en-US" sz="1500" dirty="0">
              <a:latin typeface="Verdana" pitchFamily="34" charset="0"/>
              <a:ea typeface="Verdana" pitchFamily="34" charset="0"/>
              <a:cs typeface="Verdana" pitchFamily="34" charset="0"/>
            </a:endParaRPr>
          </a:p>
          <a:p>
            <a:r>
              <a:rPr lang="en-US" sz="1500" dirty="0" smtClean="0">
                <a:latin typeface="Verdana" pitchFamily="34" charset="0"/>
                <a:ea typeface="Verdana" pitchFamily="34" charset="0"/>
                <a:cs typeface="Verdana" pitchFamily="34" charset="0"/>
              </a:rPr>
              <a:t>At a </a:t>
            </a:r>
            <a:r>
              <a:rPr lang="en-US" sz="1500" dirty="0">
                <a:latin typeface="Verdana" pitchFamily="34" charset="0"/>
                <a:ea typeface="Verdana" pitchFamily="34" charset="0"/>
                <a:cs typeface="Verdana" pitchFamily="34" charset="0"/>
              </a:rPr>
              <a:t>self-management </a:t>
            </a:r>
            <a:r>
              <a:rPr lang="en-US" sz="1500" dirty="0" smtClean="0">
                <a:latin typeface="Verdana" pitchFamily="34" charset="0"/>
                <a:ea typeface="Verdana" pitchFamily="34" charset="0"/>
                <a:cs typeface="Verdana" pitchFamily="34" charset="0"/>
              </a:rPr>
              <a:t>workshop, </a:t>
            </a:r>
            <a:r>
              <a:rPr lang="en-US" sz="1500" dirty="0">
                <a:latin typeface="Verdana" pitchFamily="34" charset="0"/>
                <a:ea typeface="Verdana" pitchFamily="34" charset="0"/>
                <a:cs typeface="Verdana" pitchFamily="34" charset="0"/>
              </a:rPr>
              <a:t>you will learn how to take charge of your own health instead of waiting for someone else to figure it out for you.</a:t>
            </a:r>
          </a:p>
          <a:p>
            <a:endParaRPr lang="en-US" sz="1500" dirty="0">
              <a:latin typeface="Verdana" pitchFamily="34" charset="0"/>
              <a:ea typeface="Verdana" pitchFamily="34" charset="0"/>
              <a:cs typeface="Verdana" pitchFamily="34" charset="0"/>
            </a:endParaRPr>
          </a:p>
          <a:p>
            <a:r>
              <a:rPr lang="en-US" sz="1500" dirty="0">
                <a:latin typeface="Verdana" pitchFamily="34" charset="0"/>
                <a:ea typeface="Verdana" pitchFamily="34" charset="0"/>
                <a:cs typeface="Verdana" pitchFamily="34" charset="0"/>
              </a:rPr>
              <a:t>Would you like to be more independent and not have to depend on others to get around and do things?</a:t>
            </a:r>
          </a:p>
          <a:p>
            <a:endParaRPr lang="en-US" sz="1500" dirty="0">
              <a:latin typeface="Verdana" pitchFamily="34" charset="0"/>
              <a:ea typeface="Verdana" pitchFamily="34" charset="0"/>
              <a:cs typeface="Verdana" pitchFamily="34" charset="0"/>
            </a:endParaRPr>
          </a:p>
          <a:p>
            <a:r>
              <a:rPr lang="en-US" sz="1500" dirty="0">
                <a:latin typeface="Verdana" pitchFamily="34" charset="0"/>
                <a:ea typeface="Verdana" pitchFamily="34" charset="0"/>
                <a:cs typeface="Verdana" pitchFamily="34" charset="0"/>
              </a:rPr>
              <a:t>By learning </a:t>
            </a:r>
            <a:r>
              <a:rPr lang="en-US" sz="1500" dirty="0" smtClean="0">
                <a:latin typeface="Verdana" pitchFamily="34" charset="0"/>
                <a:ea typeface="Verdana" pitchFamily="34" charset="0"/>
                <a:cs typeface="Verdana" pitchFamily="34" charset="0"/>
              </a:rPr>
              <a:t>to manage </a:t>
            </a:r>
            <a:r>
              <a:rPr lang="en-US" sz="1500" dirty="0">
                <a:latin typeface="Verdana" pitchFamily="34" charset="0"/>
                <a:ea typeface="Verdana" pitchFamily="34" charset="0"/>
                <a:cs typeface="Verdana" pitchFamily="34" charset="0"/>
              </a:rPr>
              <a:t>the symptoms of your </a:t>
            </a:r>
            <a:r>
              <a:rPr lang="en-US" sz="1500" dirty="0" smtClean="0">
                <a:latin typeface="Verdana" pitchFamily="34" charset="0"/>
                <a:ea typeface="Verdana" pitchFamily="34" charset="0"/>
                <a:cs typeface="Verdana" pitchFamily="34" charset="0"/>
              </a:rPr>
              <a:t>ongoing </a:t>
            </a:r>
            <a:r>
              <a:rPr lang="en-US" sz="1500" dirty="0">
                <a:latin typeface="Verdana" pitchFamily="34" charset="0"/>
                <a:ea typeface="Verdana" pitchFamily="34" charset="0"/>
                <a:cs typeface="Verdana" pitchFamily="34" charset="0"/>
              </a:rPr>
              <a:t>health </a:t>
            </a:r>
            <a:r>
              <a:rPr lang="en-US" sz="1500" dirty="0" smtClean="0">
                <a:latin typeface="Verdana" pitchFamily="34" charset="0"/>
                <a:ea typeface="Verdana" pitchFamily="34" charset="0"/>
                <a:cs typeface="Verdana" pitchFamily="34" charset="0"/>
              </a:rPr>
              <a:t>condition, </a:t>
            </a:r>
            <a:r>
              <a:rPr lang="en-US" sz="1500" dirty="0">
                <a:latin typeface="Verdana" pitchFamily="34" charset="0"/>
                <a:ea typeface="Verdana" pitchFamily="34" charset="0"/>
                <a:cs typeface="Verdana" pitchFamily="34" charset="0"/>
              </a:rPr>
              <a:t>you will be more confident in your ability to do things yourself.</a:t>
            </a:r>
          </a:p>
          <a:p>
            <a:endParaRPr lang="en-US" sz="1500" dirty="0">
              <a:latin typeface="Verdana" pitchFamily="34" charset="0"/>
              <a:ea typeface="Verdana" pitchFamily="34" charset="0"/>
              <a:cs typeface="Verdana" pitchFamily="34" charset="0"/>
            </a:endParaRPr>
          </a:p>
          <a:p>
            <a:r>
              <a:rPr lang="en-US" sz="1500" dirty="0">
                <a:latin typeface="Verdana" pitchFamily="34" charset="0"/>
                <a:ea typeface="Verdana" pitchFamily="34" charset="0"/>
                <a:cs typeface="Verdana" pitchFamily="34" charset="0"/>
              </a:rPr>
              <a:t>You can be a happier and more independent person.</a:t>
            </a:r>
          </a:p>
        </p:txBody>
      </p:sp>
      <p:sp>
        <p:nvSpPr>
          <p:cNvPr id="4" name="Slide Number Placeholder 3"/>
          <p:cNvSpPr>
            <a:spLocks noGrp="1"/>
          </p:cNvSpPr>
          <p:nvPr>
            <p:ph type="sldNum" sz="quarter" idx="10"/>
          </p:nvPr>
        </p:nvSpPr>
        <p:spPr/>
        <p:txBody>
          <a:bodyPr/>
          <a:lstStyle/>
          <a:p>
            <a:fld id="{5F68A2BC-0BBD-4B8E-89DF-E03F2DC9A03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smtClean="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Think </a:t>
            </a:r>
            <a:r>
              <a:rPr lang="en-US" sz="1600" dirty="0">
                <a:latin typeface="Verdana" pitchFamily="34" charset="0"/>
                <a:ea typeface="Verdana" pitchFamily="34" charset="0"/>
                <a:cs typeface="Verdana" pitchFamily="34" charset="0"/>
              </a:rPr>
              <a:t>about </a:t>
            </a:r>
            <a:r>
              <a:rPr lang="en-US" sz="1600" dirty="0" smtClean="0">
                <a:latin typeface="Verdana" pitchFamily="34" charset="0"/>
                <a:ea typeface="Verdana" pitchFamily="34" charset="0"/>
                <a:cs typeface="Verdana" pitchFamily="34" charset="0"/>
              </a:rPr>
              <a:t>it—</a:t>
            </a:r>
          </a:p>
          <a:p>
            <a:endParaRPr lang="en-US" sz="1600" dirty="0" smtClean="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What </a:t>
            </a:r>
            <a:r>
              <a:rPr lang="en-US" sz="1600" dirty="0">
                <a:latin typeface="Verdana" pitchFamily="34" charset="0"/>
                <a:ea typeface="Verdana" pitchFamily="34" charset="0"/>
                <a:cs typeface="Verdana" pitchFamily="34" charset="0"/>
              </a:rPr>
              <a:t>are some </a:t>
            </a:r>
            <a:r>
              <a:rPr lang="en-US" sz="1600" dirty="0" smtClean="0">
                <a:latin typeface="Verdana" pitchFamily="34" charset="0"/>
                <a:ea typeface="Verdana" pitchFamily="34" charset="0"/>
                <a:cs typeface="Verdana" pitchFamily="34" charset="0"/>
              </a:rPr>
              <a:t>things </a:t>
            </a:r>
            <a:r>
              <a:rPr lang="en-US" sz="1600" dirty="0">
                <a:latin typeface="Verdana" pitchFamily="34" charset="0"/>
                <a:ea typeface="Verdana" pitchFamily="34" charset="0"/>
                <a:cs typeface="Verdana" pitchFamily="34" charset="0"/>
              </a:rPr>
              <a:t>you would like to do that you are not able to do </a:t>
            </a:r>
            <a:r>
              <a:rPr lang="en-US" sz="1600" dirty="0" smtClean="0">
                <a:latin typeface="Verdana" pitchFamily="34" charset="0"/>
                <a:ea typeface="Verdana" pitchFamily="34" charset="0"/>
                <a:cs typeface="Verdana" pitchFamily="34" charset="0"/>
              </a:rPr>
              <a:t>now, </a:t>
            </a:r>
            <a:r>
              <a:rPr lang="en-US" sz="1600" dirty="0">
                <a:latin typeface="Verdana" pitchFamily="34" charset="0"/>
                <a:ea typeface="Verdana" pitchFamily="34" charset="0"/>
                <a:cs typeface="Verdana" pitchFamily="34" charset="0"/>
              </a:rPr>
              <a:t>because you just don’t feel that you can do </a:t>
            </a:r>
            <a:r>
              <a:rPr lang="en-US" sz="1600" dirty="0" smtClean="0">
                <a:latin typeface="Verdana" pitchFamily="34" charset="0"/>
                <a:ea typeface="Verdana" pitchFamily="34" charset="0"/>
                <a:cs typeface="Verdana" pitchFamily="34" charset="0"/>
              </a:rPr>
              <a:t>them?</a:t>
            </a:r>
            <a:endParaRPr lang="en-US" sz="1600" dirty="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You might want to go swimming or do yoga or dance or play golf.</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Don’t wait for others to do things for </a:t>
            </a:r>
            <a:r>
              <a:rPr lang="en-US" sz="1600" dirty="0" smtClean="0">
                <a:latin typeface="Verdana" pitchFamily="34" charset="0"/>
                <a:ea typeface="Verdana" pitchFamily="34" charset="0"/>
                <a:cs typeface="Verdana" pitchFamily="34" charset="0"/>
              </a:rPr>
              <a:t>you. Now </a:t>
            </a:r>
            <a:r>
              <a:rPr lang="en-US" sz="1600" dirty="0">
                <a:latin typeface="Verdana" pitchFamily="34" charset="0"/>
                <a:ea typeface="Verdana" pitchFamily="34" charset="0"/>
                <a:cs typeface="Verdana" pitchFamily="34" charset="0"/>
              </a:rPr>
              <a:t>is your chance to live the life you want to live.</a:t>
            </a:r>
          </a:p>
          <a:p>
            <a:endParaRPr lang="en-US" sz="1600" dirty="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5F68A2BC-0BBD-4B8E-89DF-E03F2DC9A03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smtClean="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I </a:t>
            </a:r>
            <a:r>
              <a:rPr lang="en-US" sz="1600" dirty="0">
                <a:latin typeface="Verdana" pitchFamily="34" charset="0"/>
                <a:ea typeface="Verdana" pitchFamily="34" charset="0"/>
                <a:cs typeface="Verdana" pitchFamily="34" charset="0"/>
              </a:rPr>
              <a:t>have shared my positive experience with you so you will take advantage of this opportunity to participate in a </a:t>
            </a:r>
            <a:r>
              <a:rPr lang="en-US" sz="1600" dirty="0" smtClean="0">
                <a:latin typeface="Verdana" pitchFamily="34" charset="0"/>
                <a:ea typeface="Verdana" pitchFamily="34" charset="0"/>
                <a:cs typeface="Verdana" pitchFamily="34" charset="0"/>
              </a:rPr>
              <a:t>self-management workshop</a:t>
            </a:r>
            <a:r>
              <a:rPr lang="en-US" sz="1600" dirty="0">
                <a:latin typeface="Verdana" pitchFamily="34" charset="0"/>
                <a:ea typeface="Verdana" pitchFamily="34" charset="0"/>
                <a:cs typeface="Verdana" pitchFamily="34" charset="0"/>
              </a:rPr>
              <a:t>.</a:t>
            </a:r>
          </a:p>
          <a:p>
            <a:endParaRPr lang="en-US" sz="1600" dirty="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There is </a:t>
            </a:r>
            <a:r>
              <a:rPr lang="en-US" sz="1600" smtClean="0">
                <a:latin typeface="Verdana" pitchFamily="34" charset="0"/>
                <a:ea typeface="Verdana" pitchFamily="34" charset="0"/>
                <a:cs typeface="Verdana" pitchFamily="34" charset="0"/>
              </a:rPr>
              <a:t>one starting soon.</a:t>
            </a:r>
            <a:endParaRPr lang="en-US" sz="1600" dirty="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Where:</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When:</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How to </a:t>
            </a:r>
            <a:r>
              <a:rPr lang="en-US" sz="1600" dirty="0" smtClean="0">
                <a:latin typeface="Verdana" pitchFamily="34" charset="0"/>
                <a:ea typeface="Verdana" pitchFamily="34" charset="0"/>
                <a:cs typeface="Verdana" pitchFamily="34" charset="0"/>
              </a:rPr>
              <a:t>sign up</a:t>
            </a:r>
            <a:r>
              <a:rPr lang="en-US" sz="1600" dirty="0">
                <a:latin typeface="Verdana" pitchFamily="34" charset="0"/>
                <a:ea typeface="Verdana" pitchFamily="34" charset="0"/>
                <a:cs typeface="Verdana" pitchFamily="34" charset="0"/>
              </a:rPr>
              <a:t>:</a:t>
            </a:r>
          </a:p>
        </p:txBody>
      </p:sp>
      <p:sp>
        <p:nvSpPr>
          <p:cNvPr id="4" name="Slide Number Placeholder 3"/>
          <p:cNvSpPr>
            <a:spLocks noGrp="1"/>
          </p:cNvSpPr>
          <p:nvPr>
            <p:ph type="sldNum" sz="quarter" idx="10"/>
          </p:nvPr>
        </p:nvSpPr>
        <p:spPr/>
        <p:txBody>
          <a:bodyPr/>
          <a:lstStyle/>
          <a:p>
            <a:fld id="{5F68A2BC-0BBD-4B8E-89DF-E03F2DC9A030}"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smtClean="0">
              <a:latin typeface="Verdana" pitchFamily="34" charset="0"/>
              <a:ea typeface="Verdana" pitchFamily="34" charset="0"/>
              <a:cs typeface="Verdana" pitchFamily="34" charset="0"/>
            </a:endParaRPr>
          </a:p>
          <a:p>
            <a:pPr marL="285750" indent="-285750">
              <a:spcBef>
                <a:spcPts val="1200"/>
              </a:spcBef>
              <a:buFont typeface="Arial" pitchFamily="34" charset="0"/>
              <a:buChar char="•"/>
            </a:pPr>
            <a:r>
              <a:rPr lang="en-US" sz="1600" dirty="0" smtClean="0">
                <a:latin typeface="Verdana" pitchFamily="34" charset="0"/>
                <a:ea typeface="Verdana" pitchFamily="34" charset="0"/>
                <a:cs typeface="Verdana" pitchFamily="34" charset="0"/>
              </a:rPr>
              <a:t>How </a:t>
            </a:r>
            <a:r>
              <a:rPr lang="en-US" sz="1600" dirty="0">
                <a:latin typeface="Verdana" pitchFamily="34" charset="0"/>
                <a:ea typeface="Verdana" pitchFamily="34" charset="0"/>
                <a:cs typeface="Verdana" pitchFamily="34" charset="0"/>
              </a:rPr>
              <a:t>did you feel when you got up this morning</a:t>
            </a:r>
            <a:r>
              <a:rPr lang="en-US" sz="1600" dirty="0" smtClean="0">
                <a:latin typeface="Verdana" pitchFamily="34" charset="0"/>
                <a:ea typeface="Verdana" pitchFamily="34" charset="0"/>
                <a:cs typeface="Verdana" pitchFamily="34" charset="0"/>
              </a:rPr>
              <a:t>? </a:t>
            </a:r>
          </a:p>
          <a:p>
            <a:pPr marL="285750" indent="-285750">
              <a:spcBef>
                <a:spcPts val="1200"/>
              </a:spcBef>
              <a:buFont typeface="Arial" pitchFamily="34" charset="0"/>
              <a:buChar char="•"/>
            </a:pPr>
            <a:r>
              <a:rPr lang="en-US" sz="1600" dirty="0" smtClean="0">
                <a:latin typeface="Verdana" pitchFamily="34" charset="0"/>
                <a:ea typeface="Verdana" pitchFamily="34" charset="0"/>
                <a:cs typeface="Verdana" pitchFamily="34" charset="0"/>
              </a:rPr>
              <a:t>Did </a:t>
            </a:r>
            <a:r>
              <a:rPr lang="en-US" sz="1600" dirty="0">
                <a:latin typeface="Verdana" pitchFamily="34" charset="0"/>
                <a:ea typeface="Verdana" pitchFamily="34" charset="0"/>
                <a:cs typeface="Verdana" pitchFamily="34" charset="0"/>
              </a:rPr>
              <a:t>you jump out of bed ready to get rolling?</a:t>
            </a:r>
          </a:p>
        </p:txBody>
      </p:sp>
      <p:sp>
        <p:nvSpPr>
          <p:cNvPr id="4" name="Slide Number Placeholder 3"/>
          <p:cNvSpPr>
            <a:spLocks noGrp="1"/>
          </p:cNvSpPr>
          <p:nvPr>
            <p:ph type="sldNum" sz="quarter" idx="10"/>
          </p:nvPr>
        </p:nvSpPr>
        <p:spPr/>
        <p:txBody>
          <a:bodyPr/>
          <a:lstStyle/>
          <a:p>
            <a:fld id="{5F68A2BC-0BBD-4B8E-89DF-E03F2DC9A030}"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1756410"/>
          </a:xfrm>
        </p:spPr>
        <p:txBody>
          <a:bodyPr>
            <a:normAutofit/>
          </a:bodyPr>
          <a:lstStyle/>
          <a:p>
            <a:pPr marL="285750" indent="-285750">
              <a:buFont typeface="Arial" pitchFamily="34" charset="0"/>
              <a:buChar char="•"/>
            </a:pPr>
            <a:endParaRPr lang="en-US" sz="1600" dirty="0" smtClean="0">
              <a:latin typeface="Verdana" pitchFamily="34" charset="0"/>
              <a:ea typeface="Verdana" pitchFamily="34" charset="0"/>
              <a:cs typeface="Verdana" pitchFamily="34" charset="0"/>
            </a:endParaRPr>
          </a:p>
          <a:p>
            <a:pPr marL="285750" indent="-285750">
              <a:buFont typeface="Arial" pitchFamily="34" charset="0"/>
              <a:buChar char="•"/>
            </a:pPr>
            <a:r>
              <a:rPr lang="en-US" sz="1600" dirty="0" smtClean="0">
                <a:latin typeface="Verdana" pitchFamily="34" charset="0"/>
                <a:ea typeface="Verdana" pitchFamily="34" charset="0"/>
                <a:cs typeface="Verdana" pitchFamily="34" charset="0"/>
              </a:rPr>
              <a:t>Or, </a:t>
            </a:r>
            <a:r>
              <a:rPr lang="en-US" sz="1600" dirty="0">
                <a:latin typeface="Verdana" pitchFamily="34" charset="0"/>
                <a:ea typeface="Verdana" pitchFamily="34" charset="0"/>
                <a:cs typeface="Verdana" pitchFamily="34" charset="0"/>
              </a:rPr>
              <a:t>were you a bit slow and not feeling like facing the day?</a:t>
            </a:r>
          </a:p>
        </p:txBody>
      </p:sp>
      <p:sp>
        <p:nvSpPr>
          <p:cNvPr id="4" name="Slide Number Placeholder 3"/>
          <p:cNvSpPr>
            <a:spLocks noGrp="1"/>
          </p:cNvSpPr>
          <p:nvPr>
            <p:ph type="sldNum" sz="quarter" idx="10"/>
          </p:nvPr>
        </p:nvSpPr>
        <p:spPr/>
        <p:txBody>
          <a:bodyPr/>
          <a:lstStyle/>
          <a:p>
            <a:fld id="{5F68A2BC-0BBD-4B8E-89DF-E03F2DC9A03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85750" indent="-285750">
              <a:buFont typeface="Arial" pitchFamily="34" charset="0"/>
              <a:buChar char="•"/>
            </a:pPr>
            <a:endParaRPr lang="en-US" sz="1600" dirty="0" smtClean="0">
              <a:latin typeface="Verdana" pitchFamily="34" charset="0"/>
              <a:ea typeface="Verdana" pitchFamily="34" charset="0"/>
              <a:cs typeface="Verdana" pitchFamily="34" charset="0"/>
            </a:endParaRPr>
          </a:p>
          <a:p>
            <a:pPr marL="285750" indent="-285750">
              <a:buFont typeface="Arial" pitchFamily="34" charset="0"/>
              <a:buChar char="•"/>
            </a:pPr>
            <a:r>
              <a:rPr lang="en-US" sz="1600" dirty="0" smtClean="0">
                <a:latin typeface="Verdana" pitchFamily="34" charset="0"/>
                <a:ea typeface="Verdana" pitchFamily="34" charset="0"/>
                <a:cs typeface="Verdana" pitchFamily="34" charset="0"/>
              </a:rPr>
              <a:t>I’m </a:t>
            </a:r>
            <a:r>
              <a:rPr lang="en-US" sz="1600" dirty="0">
                <a:latin typeface="Verdana" pitchFamily="34" charset="0"/>
                <a:ea typeface="Verdana" pitchFamily="34" charset="0"/>
                <a:cs typeface="Verdana" pitchFamily="34" charset="0"/>
              </a:rPr>
              <a:t>here talking with you because I’m probably like many of you here in this room. I have an </a:t>
            </a:r>
            <a:r>
              <a:rPr lang="en-US" sz="1600" dirty="0" smtClean="0">
                <a:latin typeface="Verdana" pitchFamily="34" charset="0"/>
                <a:ea typeface="Verdana" pitchFamily="34" charset="0"/>
                <a:cs typeface="Verdana" pitchFamily="34" charset="0"/>
              </a:rPr>
              <a:t>ongoing </a:t>
            </a:r>
            <a:r>
              <a:rPr lang="en-US" sz="1600" dirty="0">
                <a:latin typeface="Verdana" pitchFamily="34" charset="0"/>
                <a:ea typeface="Verdana" pitchFamily="34" charset="0"/>
                <a:cs typeface="Verdana" pitchFamily="34" charset="0"/>
              </a:rPr>
              <a:t>(chronic) health condition that I live with every day.</a:t>
            </a:r>
          </a:p>
          <a:p>
            <a:pPr marL="365760" indent="-457200">
              <a:buFont typeface="Arial" pitchFamily="34" charset="0"/>
              <a:buChar char="•"/>
            </a:pPr>
            <a:endParaRPr lang="en-US" sz="1600" dirty="0">
              <a:latin typeface="Verdana" pitchFamily="34" charset="0"/>
              <a:ea typeface="Verdana" pitchFamily="34" charset="0"/>
              <a:cs typeface="Verdana" pitchFamily="34" charset="0"/>
            </a:endParaRPr>
          </a:p>
          <a:p>
            <a:pPr marL="285750" indent="-285750">
              <a:buFont typeface="Arial" pitchFamily="34" charset="0"/>
              <a:buChar char="•"/>
            </a:pPr>
            <a:r>
              <a:rPr lang="en-US" sz="1600" dirty="0">
                <a:latin typeface="Verdana" pitchFamily="34" charset="0"/>
                <a:ea typeface="Verdana" pitchFamily="34" charset="0"/>
                <a:cs typeface="Verdana" pitchFamily="34" charset="0"/>
              </a:rPr>
              <a:t>I have (share your </a:t>
            </a:r>
            <a:r>
              <a:rPr lang="en-US" sz="1600" dirty="0" smtClean="0">
                <a:latin typeface="Verdana" pitchFamily="34" charset="0"/>
                <a:ea typeface="Verdana" pitchFamily="34" charset="0"/>
                <a:cs typeface="Verdana" pitchFamily="34" charset="0"/>
              </a:rPr>
              <a:t>ongoing </a:t>
            </a:r>
            <a:r>
              <a:rPr lang="en-US" sz="1600" dirty="0">
                <a:latin typeface="Verdana" pitchFamily="34" charset="0"/>
                <a:ea typeface="Verdana" pitchFamily="34" charset="0"/>
                <a:cs typeface="Verdana" pitchFamily="34" charset="0"/>
              </a:rPr>
              <a:t>health problems…)</a:t>
            </a:r>
          </a:p>
          <a:p>
            <a:pPr marL="365760" indent="-457200">
              <a:buFont typeface="Arial" pitchFamily="34" charset="0"/>
              <a:buChar char="•"/>
            </a:pPr>
            <a:endParaRPr lang="en-US" sz="1600" dirty="0">
              <a:latin typeface="Verdana" pitchFamily="34" charset="0"/>
              <a:ea typeface="Verdana" pitchFamily="34" charset="0"/>
              <a:cs typeface="Verdana" pitchFamily="34" charset="0"/>
            </a:endParaRPr>
          </a:p>
          <a:p>
            <a:pPr marL="285750" indent="-285750">
              <a:buFont typeface="Arial" pitchFamily="34" charset="0"/>
              <a:buChar char="•"/>
            </a:pPr>
            <a:r>
              <a:rPr lang="en-US" sz="1600" dirty="0" smtClean="0">
                <a:latin typeface="Verdana" pitchFamily="34" charset="0"/>
                <a:ea typeface="Verdana" pitchFamily="34" charset="0"/>
                <a:cs typeface="Verdana" pitchFamily="34" charset="0"/>
              </a:rPr>
              <a:t>Before </a:t>
            </a:r>
            <a:r>
              <a:rPr lang="en-US" sz="1600" dirty="0">
                <a:latin typeface="Verdana" pitchFamily="34" charset="0"/>
                <a:ea typeface="Verdana" pitchFamily="34" charset="0"/>
                <a:cs typeface="Verdana" pitchFamily="34" charset="0"/>
              </a:rPr>
              <a:t>I attended a (insert the name of the </a:t>
            </a:r>
            <a:r>
              <a:rPr lang="en-US" sz="1600" dirty="0" smtClean="0">
                <a:latin typeface="Verdana" pitchFamily="34" charset="0"/>
                <a:ea typeface="Verdana" pitchFamily="34" charset="0"/>
                <a:cs typeface="Verdana" pitchFamily="34" charset="0"/>
              </a:rPr>
              <a:t>program</a:t>
            </a:r>
            <a:r>
              <a:rPr lang="en-US" sz="1600" dirty="0">
                <a:latin typeface="Verdana" pitchFamily="34" charset="0"/>
                <a:ea typeface="Verdana" pitchFamily="34" charset="0"/>
                <a:cs typeface="Verdana" pitchFamily="34" charset="0"/>
              </a:rPr>
              <a:t>) workshop, I didn’t feel like </a:t>
            </a:r>
            <a:r>
              <a:rPr lang="en-US" sz="1600" dirty="0" smtClean="0">
                <a:latin typeface="Verdana" pitchFamily="34" charset="0"/>
                <a:ea typeface="Verdana" pitchFamily="34" charset="0"/>
                <a:cs typeface="Verdana" pitchFamily="34" charset="0"/>
              </a:rPr>
              <a:t>jumping </a:t>
            </a:r>
            <a:r>
              <a:rPr lang="en-US" sz="1600" dirty="0">
                <a:latin typeface="Verdana" pitchFamily="34" charset="0"/>
                <a:ea typeface="Verdana" pitchFamily="34" charset="0"/>
                <a:cs typeface="Verdana" pitchFamily="34" charset="0"/>
              </a:rPr>
              <a:t>out of bed in the morning ready </a:t>
            </a:r>
            <a:r>
              <a:rPr lang="en-US" sz="1600" dirty="0" smtClean="0">
                <a:latin typeface="Verdana" pitchFamily="34" charset="0"/>
                <a:ea typeface="Verdana" pitchFamily="34" charset="0"/>
                <a:cs typeface="Verdana" pitchFamily="34" charset="0"/>
              </a:rPr>
              <a:t>to </a:t>
            </a:r>
            <a:r>
              <a:rPr lang="en-US" sz="1600" dirty="0">
                <a:latin typeface="Verdana" pitchFamily="34" charset="0"/>
                <a:ea typeface="Verdana" pitchFamily="34" charset="0"/>
                <a:cs typeface="Verdana" pitchFamily="34" charset="0"/>
              </a:rPr>
              <a:t>get moving. </a:t>
            </a:r>
            <a:r>
              <a:rPr lang="en-US" sz="1600" dirty="0" smtClean="0">
                <a:latin typeface="Verdana" pitchFamily="34" charset="0"/>
                <a:ea typeface="Verdana" pitchFamily="34" charset="0"/>
                <a:cs typeface="Verdana" pitchFamily="34" charset="0"/>
              </a:rPr>
              <a:t>I </a:t>
            </a:r>
            <a:r>
              <a:rPr lang="en-US" sz="1600" dirty="0">
                <a:latin typeface="Verdana" pitchFamily="34" charset="0"/>
                <a:ea typeface="Verdana" pitchFamily="34" charset="0"/>
                <a:cs typeface="Verdana" pitchFamily="34" charset="0"/>
              </a:rPr>
              <a:t>was pretty slow</a:t>
            </a:r>
            <a:r>
              <a:rPr lang="en-US" sz="1600" dirty="0" smtClean="0">
                <a:latin typeface="Verdana" pitchFamily="34" charset="0"/>
                <a:ea typeface="Verdana" pitchFamily="34" charset="0"/>
                <a:cs typeface="Verdana" pitchFamily="34" charset="0"/>
              </a:rPr>
              <a:t>. </a:t>
            </a:r>
          </a:p>
          <a:p>
            <a:endParaRPr lang="en-US" sz="1600" dirty="0">
              <a:latin typeface="Verdana" pitchFamily="34" charset="0"/>
              <a:ea typeface="Verdana" pitchFamily="34" charset="0"/>
              <a:cs typeface="Verdana" pitchFamily="34" charset="0"/>
            </a:endParaRPr>
          </a:p>
          <a:p>
            <a:pPr marL="285750" indent="-285750">
              <a:buFont typeface="Arial" pitchFamily="34" charset="0"/>
              <a:buChar char="•"/>
            </a:pPr>
            <a:r>
              <a:rPr lang="en-US" sz="1600" dirty="0" smtClean="0">
                <a:latin typeface="Verdana" pitchFamily="34" charset="0"/>
                <a:ea typeface="Verdana" pitchFamily="34" charset="0"/>
                <a:cs typeface="Verdana" pitchFamily="34" charset="0"/>
              </a:rPr>
              <a:t>The workshop </a:t>
            </a:r>
            <a:r>
              <a:rPr lang="en-US" sz="1600" dirty="0">
                <a:latin typeface="Verdana" pitchFamily="34" charset="0"/>
                <a:ea typeface="Verdana" pitchFamily="34" charset="0"/>
                <a:cs typeface="Verdana" pitchFamily="34" charset="0"/>
              </a:rPr>
              <a:t>taught me how to manage my </a:t>
            </a:r>
            <a:r>
              <a:rPr lang="en-US" sz="1600" dirty="0" smtClean="0">
                <a:latin typeface="Verdana" pitchFamily="34" charset="0"/>
                <a:ea typeface="Verdana" pitchFamily="34" charset="0"/>
                <a:cs typeface="Verdana" pitchFamily="34" charset="0"/>
              </a:rPr>
              <a:t>health </a:t>
            </a:r>
            <a:r>
              <a:rPr lang="en-US" sz="1600" dirty="0">
                <a:latin typeface="Verdana" pitchFamily="34" charset="0"/>
                <a:ea typeface="Verdana" pitchFamily="34" charset="0"/>
                <a:cs typeface="Verdana" pitchFamily="34" charset="0"/>
              </a:rPr>
              <a:t>problems and I feel so much better </a:t>
            </a:r>
            <a:r>
              <a:rPr lang="en-US" sz="1600" dirty="0" smtClean="0">
                <a:latin typeface="Verdana" pitchFamily="34" charset="0"/>
                <a:ea typeface="Verdana" pitchFamily="34" charset="0"/>
                <a:cs typeface="Verdana" pitchFamily="34" charset="0"/>
              </a:rPr>
              <a:t>now. </a:t>
            </a:r>
            <a:r>
              <a:rPr lang="en-US" sz="1600" dirty="0">
                <a:latin typeface="Verdana" pitchFamily="34" charset="0"/>
                <a:ea typeface="Verdana" pitchFamily="34" charset="0"/>
                <a:cs typeface="Verdana" pitchFamily="34" charset="0"/>
              </a:rPr>
              <a:t>Now I can do the things I like to do </a:t>
            </a:r>
            <a:r>
              <a:rPr lang="en-US" sz="1600" dirty="0" smtClean="0">
                <a:latin typeface="Verdana" pitchFamily="34" charset="0"/>
                <a:ea typeface="Verdana" pitchFamily="34" charset="0"/>
                <a:cs typeface="Verdana" pitchFamily="34" charset="0"/>
              </a:rPr>
              <a:t>and </a:t>
            </a:r>
            <a:r>
              <a:rPr lang="en-US" sz="1600" dirty="0">
                <a:latin typeface="Verdana" pitchFamily="34" charset="0"/>
                <a:ea typeface="Verdana" pitchFamily="34" charset="0"/>
                <a:cs typeface="Verdana" pitchFamily="34" charset="0"/>
              </a:rPr>
              <a:t>I’m much happier</a:t>
            </a:r>
            <a:r>
              <a:rPr lang="en-US" sz="1600" dirty="0" smtClean="0">
                <a:latin typeface="Verdana" pitchFamily="34" charset="0"/>
                <a:ea typeface="Verdana" pitchFamily="34" charset="0"/>
                <a:cs typeface="Verdana" pitchFamily="34" charset="0"/>
              </a:rPr>
              <a:t>.</a:t>
            </a:r>
          </a:p>
          <a:p>
            <a:pPr marL="365760" indent="-457200">
              <a:buFont typeface="Arial" pitchFamily="34" charset="0"/>
              <a:buChar char="•"/>
            </a:pPr>
            <a:endParaRPr lang="en-US" sz="1600" dirty="0">
              <a:latin typeface="Verdana" pitchFamily="34" charset="0"/>
              <a:ea typeface="Verdana" pitchFamily="34" charset="0"/>
              <a:cs typeface="Verdana" pitchFamily="34" charset="0"/>
            </a:endParaRPr>
          </a:p>
          <a:p>
            <a:pPr marL="285750" indent="-285750">
              <a:buFont typeface="Arial" pitchFamily="34" charset="0"/>
              <a:buChar char="•"/>
            </a:pPr>
            <a:r>
              <a:rPr lang="en-US" sz="1600" dirty="0">
                <a:latin typeface="Verdana" pitchFamily="34" charset="0"/>
                <a:ea typeface="Verdana" pitchFamily="34" charset="0"/>
                <a:cs typeface="Verdana" pitchFamily="34" charset="0"/>
              </a:rPr>
              <a:t>That’s why I am volunteering to share my </a:t>
            </a:r>
            <a:r>
              <a:rPr lang="en-US" sz="1600" dirty="0" smtClean="0">
                <a:latin typeface="Verdana" pitchFamily="34" charset="0"/>
                <a:ea typeface="Verdana" pitchFamily="34" charset="0"/>
                <a:cs typeface="Verdana" pitchFamily="34" charset="0"/>
              </a:rPr>
              <a:t>experience </a:t>
            </a:r>
            <a:r>
              <a:rPr lang="en-US" sz="1600" dirty="0">
                <a:latin typeface="Verdana" pitchFamily="34" charset="0"/>
                <a:ea typeface="Verdana" pitchFamily="34" charset="0"/>
                <a:cs typeface="Verdana" pitchFamily="34" charset="0"/>
              </a:rPr>
              <a:t>with you today.</a:t>
            </a:r>
          </a:p>
          <a:p>
            <a:pPr>
              <a:buFont typeface="Arial" pitchFamily="34" charset="0"/>
              <a:buChar char="•"/>
            </a:pPr>
            <a:endParaRPr lang="en-US" sz="16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5F68A2BC-0BBD-4B8E-89DF-E03F2DC9A030}"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endParaRPr lang="en-US" sz="1600" dirty="0" smtClean="0">
              <a:latin typeface="Verdana" pitchFamily="34" charset="0"/>
              <a:ea typeface="Verdana" pitchFamily="34" charset="0"/>
              <a:cs typeface="Verdana" pitchFamily="34" charset="0"/>
            </a:endParaRPr>
          </a:p>
          <a:p>
            <a:pPr marL="285750" indent="-285750">
              <a:buFont typeface="Arial" pitchFamily="34" charset="0"/>
              <a:buChar char="•"/>
            </a:pPr>
            <a:r>
              <a:rPr lang="en-US" sz="1600" dirty="0" smtClean="0">
                <a:latin typeface="Verdana" pitchFamily="34" charset="0"/>
                <a:ea typeface="Verdana" pitchFamily="34" charset="0"/>
                <a:cs typeface="Verdana" pitchFamily="34" charset="0"/>
              </a:rPr>
              <a:t>Before </a:t>
            </a:r>
            <a:r>
              <a:rPr lang="en-US" sz="1600" dirty="0">
                <a:latin typeface="Verdana" pitchFamily="34" charset="0"/>
                <a:ea typeface="Verdana" pitchFamily="34" charset="0"/>
                <a:cs typeface="Verdana" pitchFamily="34" charset="0"/>
              </a:rPr>
              <a:t>I tell you about the workshop, you’ll need to understand where I’m coming from. </a:t>
            </a:r>
            <a:r>
              <a:rPr lang="en-US" sz="1600" dirty="0" smtClean="0">
                <a:latin typeface="Verdana" pitchFamily="34" charset="0"/>
                <a:ea typeface="Verdana" pitchFamily="34" charset="0"/>
                <a:cs typeface="Verdana" pitchFamily="34" charset="0"/>
              </a:rPr>
              <a:t>This </a:t>
            </a:r>
            <a:r>
              <a:rPr lang="en-US" sz="1600" dirty="0">
                <a:latin typeface="Verdana" pitchFamily="34" charset="0"/>
                <a:ea typeface="Verdana" pitchFamily="34" charset="0"/>
                <a:cs typeface="Verdana" pitchFamily="34" charset="0"/>
              </a:rPr>
              <a:t>is what we’ll talk about </a:t>
            </a:r>
            <a:r>
              <a:rPr lang="en-US" sz="1600" dirty="0" smtClean="0">
                <a:latin typeface="Verdana" pitchFamily="34" charset="0"/>
                <a:ea typeface="Verdana" pitchFamily="34" charset="0"/>
                <a:cs typeface="Verdana" pitchFamily="34" charset="0"/>
              </a:rPr>
              <a:t>today.</a:t>
            </a:r>
            <a:endParaRPr lang="en-US" sz="1600" dirty="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a:p>
            <a:pPr marL="468630" indent="-285750">
              <a:spcAft>
                <a:spcPts val="1200"/>
              </a:spcAft>
              <a:buFont typeface="Wingdings" pitchFamily="2" charset="2"/>
              <a:buChar char="Ø"/>
            </a:pPr>
            <a:r>
              <a:rPr lang="en-US" sz="1600" dirty="0" smtClean="0">
                <a:latin typeface="Verdana" pitchFamily="34" charset="0"/>
                <a:ea typeface="Verdana" pitchFamily="34" charset="0"/>
                <a:cs typeface="Verdana" pitchFamily="34" charset="0"/>
              </a:rPr>
              <a:t>What </a:t>
            </a:r>
            <a:r>
              <a:rPr lang="en-US" sz="1600" dirty="0">
                <a:latin typeface="Verdana" pitchFamily="34" charset="0"/>
                <a:ea typeface="Verdana" pitchFamily="34" charset="0"/>
                <a:cs typeface="Verdana" pitchFamily="34" charset="0"/>
              </a:rPr>
              <a:t>a chronic health condition </a:t>
            </a:r>
            <a:r>
              <a:rPr lang="en-US" sz="1600" dirty="0" smtClean="0">
                <a:latin typeface="Verdana" pitchFamily="34" charset="0"/>
                <a:ea typeface="Verdana" pitchFamily="34" charset="0"/>
                <a:cs typeface="Verdana" pitchFamily="34" charset="0"/>
              </a:rPr>
              <a:t>is. </a:t>
            </a:r>
          </a:p>
          <a:p>
            <a:pPr marL="468630" indent="-285750">
              <a:spcAft>
                <a:spcPts val="1200"/>
              </a:spcAft>
              <a:buFont typeface="Wingdings" pitchFamily="2" charset="2"/>
              <a:buChar char="Ø"/>
            </a:pPr>
            <a:r>
              <a:rPr lang="en-US" sz="1600" dirty="0" smtClean="0">
                <a:latin typeface="Verdana" pitchFamily="34" charset="0"/>
                <a:ea typeface="Verdana" pitchFamily="34" charset="0"/>
                <a:cs typeface="Verdana" pitchFamily="34" charset="0"/>
              </a:rPr>
              <a:t>What </a:t>
            </a:r>
            <a:r>
              <a:rPr lang="en-US" sz="1600" dirty="0">
                <a:latin typeface="Verdana" pitchFamily="34" charset="0"/>
                <a:ea typeface="Verdana" pitchFamily="34" charset="0"/>
                <a:cs typeface="Verdana" pitchFamily="34" charset="0"/>
              </a:rPr>
              <a:t>it means to get caught in the vicious </a:t>
            </a:r>
            <a:r>
              <a:rPr lang="en-US" sz="1600" dirty="0" smtClean="0">
                <a:latin typeface="Verdana" pitchFamily="34" charset="0"/>
                <a:ea typeface="Verdana" pitchFamily="34" charset="0"/>
                <a:cs typeface="Verdana" pitchFamily="34" charset="0"/>
              </a:rPr>
              <a:t>cycle </a:t>
            </a:r>
            <a:r>
              <a:rPr lang="en-US" sz="1600" dirty="0">
                <a:latin typeface="Verdana" pitchFamily="34" charset="0"/>
                <a:ea typeface="Verdana" pitchFamily="34" charset="0"/>
                <a:cs typeface="Verdana" pitchFamily="34" charset="0"/>
              </a:rPr>
              <a:t>of chronic disease </a:t>
            </a:r>
            <a:r>
              <a:rPr lang="en-US" sz="1600" dirty="0" smtClean="0">
                <a:latin typeface="Verdana" pitchFamily="34" charset="0"/>
                <a:ea typeface="Verdana" pitchFamily="34" charset="0"/>
                <a:cs typeface="Verdana" pitchFamily="34" charset="0"/>
              </a:rPr>
              <a:t>symptoms. </a:t>
            </a:r>
          </a:p>
          <a:p>
            <a:pPr marL="468630" indent="-285750">
              <a:spcAft>
                <a:spcPts val="1200"/>
              </a:spcAft>
              <a:buFont typeface="Wingdings" pitchFamily="2" charset="2"/>
              <a:buChar char="Ø"/>
            </a:pPr>
            <a:r>
              <a:rPr lang="en-US" sz="1600" dirty="0" smtClean="0">
                <a:latin typeface="Verdana" pitchFamily="34" charset="0"/>
                <a:ea typeface="Verdana" pitchFamily="34" charset="0"/>
                <a:cs typeface="Verdana" pitchFamily="34" charset="0"/>
              </a:rPr>
              <a:t>What </a:t>
            </a:r>
            <a:r>
              <a:rPr lang="en-US" sz="1600" dirty="0">
                <a:latin typeface="Verdana" pitchFamily="34" charset="0"/>
                <a:ea typeface="Verdana" pitchFamily="34" charset="0"/>
                <a:cs typeface="Verdana" pitchFamily="34" charset="0"/>
              </a:rPr>
              <a:t>we can do to break this cycle and learn </a:t>
            </a:r>
            <a:r>
              <a:rPr lang="en-US" sz="1600" dirty="0" smtClean="0">
                <a:latin typeface="Verdana" pitchFamily="34" charset="0"/>
                <a:ea typeface="Verdana" pitchFamily="34" charset="0"/>
                <a:cs typeface="Verdana" pitchFamily="34" charset="0"/>
              </a:rPr>
              <a:t>to </a:t>
            </a:r>
            <a:r>
              <a:rPr lang="en-US" sz="1600" dirty="0">
                <a:latin typeface="Verdana" pitchFamily="34" charset="0"/>
                <a:ea typeface="Verdana" pitchFamily="34" charset="0"/>
                <a:cs typeface="Verdana" pitchFamily="34" charset="0"/>
              </a:rPr>
              <a:t>manage our health </a:t>
            </a:r>
            <a:r>
              <a:rPr lang="en-US" sz="1600" dirty="0" smtClean="0">
                <a:latin typeface="Verdana" pitchFamily="34" charset="0"/>
                <a:ea typeface="Verdana" pitchFamily="34" charset="0"/>
                <a:cs typeface="Verdana" pitchFamily="34" charset="0"/>
              </a:rPr>
              <a:t>problems. </a:t>
            </a:r>
          </a:p>
          <a:p>
            <a:pPr marL="468630" indent="-285750">
              <a:spcAft>
                <a:spcPts val="1200"/>
              </a:spcAft>
              <a:buFont typeface="Wingdings" pitchFamily="2" charset="2"/>
              <a:buChar char="Ø"/>
            </a:pPr>
            <a:r>
              <a:rPr lang="en-US" sz="1600" dirty="0" smtClean="0">
                <a:latin typeface="Verdana" pitchFamily="34" charset="0"/>
                <a:ea typeface="Verdana" pitchFamily="34" charset="0"/>
                <a:cs typeface="Verdana" pitchFamily="34" charset="0"/>
              </a:rPr>
              <a:t>What </a:t>
            </a:r>
            <a:r>
              <a:rPr lang="en-US" sz="1600" dirty="0">
                <a:latin typeface="Verdana" pitchFamily="34" charset="0"/>
                <a:ea typeface="Verdana" pitchFamily="34" charset="0"/>
                <a:cs typeface="Verdana" pitchFamily="34" charset="0"/>
              </a:rPr>
              <a:t>a (insert name of program) Workshop is </a:t>
            </a:r>
            <a:r>
              <a:rPr lang="en-US" sz="1600" dirty="0" smtClean="0">
                <a:latin typeface="Verdana" pitchFamily="34" charset="0"/>
                <a:ea typeface="Verdana" pitchFamily="34" charset="0"/>
                <a:cs typeface="Verdana" pitchFamily="34" charset="0"/>
              </a:rPr>
              <a:t>and </a:t>
            </a:r>
            <a:r>
              <a:rPr lang="en-US" sz="1600" dirty="0">
                <a:latin typeface="Verdana" pitchFamily="34" charset="0"/>
                <a:ea typeface="Verdana" pitchFamily="34" charset="0"/>
                <a:cs typeface="Verdana" pitchFamily="34" charset="0"/>
              </a:rPr>
              <a:t>the benefits of participating in a </a:t>
            </a:r>
            <a:r>
              <a:rPr lang="en-US" sz="1600" dirty="0" smtClean="0">
                <a:latin typeface="Verdana" pitchFamily="34" charset="0"/>
                <a:ea typeface="Verdana" pitchFamily="34" charset="0"/>
                <a:cs typeface="Verdana" pitchFamily="34" charset="0"/>
              </a:rPr>
              <a:t>workshop. </a:t>
            </a:r>
          </a:p>
          <a:p>
            <a:pPr marL="468630" indent="-285750">
              <a:spcAft>
                <a:spcPts val="1200"/>
              </a:spcAft>
              <a:buFont typeface="Wingdings" pitchFamily="2" charset="2"/>
              <a:buChar char="Ø"/>
            </a:pPr>
            <a:r>
              <a:rPr lang="en-US" sz="1600" dirty="0" smtClean="0">
                <a:latin typeface="Verdana" pitchFamily="34" charset="0"/>
                <a:ea typeface="Verdana" pitchFamily="34" charset="0"/>
                <a:cs typeface="Verdana" pitchFamily="34" charset="0"/>
              </a:rPr>
              <a:t>And</a:t>
            </a:r>
            <a:r>
              <a:rPr lang="en-US" sz="1600" dirty="0">
                <a:latin typeface="Verdana" pitchFamily="34" charset="0"/>
                <a:ea typeface="Verdana" pitchFamily="34" charset="0"/>
                <a:cs typeface="Verdana" pitchFamily="34" charset="0"/>
              </a:rPr>
              <a:t>, I’ll tell you all you need to know to sign </a:t>
            </a:r>
            <a:r>
              <a:rPr lang="en-US" sz="1600" dirty="0" smtClean="0">
                <a:latin typeface="Verdana" pitchFamily="34" charset="0"/>
                <a:ea typeface="Verdana" pitchFamily="34" charset="0"/>
                <a:cs typeface="Verdana" pitchFamily="34" charset="0"/>
              </a:rPr>
              <a:t>up </a:t>
            </a:r>
            <a:r>
              <a:rPr lang="en-US" sz="1600" dirty="0">
                <a:latin typeface="Verdana" pitchFamily="34" charset="0"/>
                <a:ea typeface="Verdana" pitchFamily="34" charset="0"/>
                <a:cs typeface="Verdana" pitchFamily="34" charset="0"/>
              </a:rPr>
              <a:t>for a workshop near you.</a:t>
            </a:r>
          </a:p>
        </p:txBody>
      </p:sp>
      <p:sp>
        <p:nvSpPr>
          <p:cNvPr id="4" name="Slide Number Placeholder 3"/>
          <p:cNvSpPr>
            <a:spLocks noGrp="1"/>
          </p:cNvSpPr>
          <p:nvPr>
            <p:ph type="sldNum" sz="quarter" idx="10"/>
          </p:nvPr>
        </p:nvSpPr>
        <p:spPr/>
        <p:txBody>
          <a:bodyPr/>
          <a:lstStyle/>
          <a:p>
            <a:fld id="{5F68A2BC-0BBD-4B8E-89DF-E03F2DC9A030}"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574" y="4338320"/>
            <a:ext cx="6387253" cy="4725670"/>
          </a:xfrm>
        </p:spPr>
        <p:txBody>
          <a:bodyPr>
            <a:normAutofit/>
          </a:bodyPr>
          <a:lstStyle/>
          <a:p>
            <a:r>
              <a:rPr lang="en-US" sz="1600" dirty="0">
                <a:latin typeface="Verdana" pitchFamily="34" charset="0"/>
                <a:ea typeface="Verdana" pitchFamily="34" charset="0"/>
                <a:cs typeface="Verdana" pitchFamily="34" charset="0"/>
              </a:rPr>
              <a:t>Chronic is another name for </a:t>
            </a:r>
            <a:r>
              <a:rPr lang="en-US" sz="1600" dirty="0" smtClean="0">
                <a:latin typeface="Verdana" pitchFamily="34" charset="0"/>
                <a:ea typeface="Verdana" pitchFamily="34" charset="0"/>
                <a:cs typeface="Verdana" pitchFamily="34" charset="0"/>
              </a:rPr>
              <a:t>ongoing</a:t>
            </a:r>
            <a:r>
              <a:rPr lang="en-US" sz="1600" dirty="0">
                <a:latin typeface="Verdana" pitchFamily="34" charset="0"/>
                <a:ea typeface="Verdana" pitchFamily="34" charset="0"/>
                <a:cs typeface="Verdana" pitchFamily="34" charset="0"/>
              </a:rPr>
              <a:t>. </a:t>
            </a:r>
            <a:r>
              <a:rPr lang="en-US" sz="1600" dirty="0" smtClean="0">
                <a:latin typeface="Verdana" pitchFamily="34" charset="0"/>
                <a:ea typeface="Verdana" pitchFamily="34" charset="0"/>
                <a:cs typeface="Verdana" pitchFamily="34" charset="0"/>
              </a:rPr>
              <a:t>What </a:t>
            </a:r>
            <a:r>
              <a:rPr lang="en-US" sz="1600" dirty="0">
                <a:latin typeface="Verdana" pitchFamily="34" charset="0"/>
                <a:ea typeface="Verdana" pitchFamily="34" charset="0"/>
                <a:cs typeface="Verdana" pitchFamily="34" charset="0"/>
              </a:rPr>
              <a:t>kind of health problems are considered chronic?</a:t>
            </a:r>
          </a:p>
          <a:p>
            <a:endParaRPr lang="en-US" sz="1600" dirty="0">
              <a:latin typeface="Verdana" pitchFamily="34" charset="0"/>
              <a:ea typeface="Verdana" pitchFamily="34" charset="0"/>
              <a:cs typeface="Verdana" pitchFamily="34" charset="0"/>
            </a:endParaRPr>
          </a:p>
          <a:p>
            <a:pPr>
              <a:buFont typeface="Arial" pitchFamily="34" charset="0"/>
              <a:buChar char="•"/>
            </a:pPr>
            <a:r>
              <a:rPr lang="en-US" sz="1600" dirty="0">
                <a:latin typeface="Verdana" pitchFamily="34" charset="0"/>
                <a:ea typeface="Verdana" pitchFamily="34" charset="0"/>
                <a:cs typeface="Verdana" pitchFamily="34" charset="0"/>
              </a:rPr>
              <a:t> Some examples include:</a:t>
            </a:r>
          </a:p>
          <a:p>
            <a:pPr marL="457200" indent="-285750">
              <a:buFont typeface="Wingdings" pitchFamily="2" charset="2"/>
              <a:buChar char="Ø"/>
            </a:pPr>
            <a:r>
              <a:rPr lang="en-US" sz="1600" dirty="0" smtClean="0">
                <a:latin typeface="Verdana" pitchFamily="34" charset="0"/>
                <a:ea typeface="Verdana" pitchFamily="34" charset="0"/>
                <a:cs typeface="Verdana" pitchFamily="34" charset="0"/>
              </a:rPr>
              <a:t>Diabetes.</a:t>
            </a:r>
            <a:endParaRPr lang="en-US" sz="1600" dirty="0">
              <a:latin typeface="Verdana" pitchFamily="34" charset="0"/>
              <a:ea typeface="Verdana" pitchFamily="34" charset="0"/>
              <a:cs typeface="Verdana" pitchFamily="34" charset="0"/>
            </a:endParaRPr>
          </a:p>
          <a:p>
            <a:pPr marL="457200" indent="-285750">
              <a:buFont typeface="Wingdings" pitchFamily="2" charset="2"/>
              <a:buChar char="Ø"/>
            </a:pPr>
            <a:r>
              <a:rPr lang="en-US" sz="1600" dirty="0">
                <a:latin typeface="Verdana" pitchFamily="34" charset="0"/>
                <a:ea typeface="Verdana" pitchFamily="34" charset="0"/>
                <a:cs typeface="Verdana" pitchFamily="34" charset="0"/>
              </a:rPr>
              <a:t>Heart </a:t>
            </a:r>
            <a:r>
              <a:rPr lang="en-US" sz="1600" dirty="0" smtClean="0">
                <a:latin typeface="Verdana" pitchFamily="34" charset="0"/>
                <a:ea typeface="Verdana" pitchFamily="34" charset="0"/>
                <a:cs typeface="Verdana" pitchFamily="34" charset="0"/>
              </a:rPr>
              <a:t>disease.</a:t>
            </a:r>
            <a:endParaRPr lang="en-US" sz="1600" dirty="0">
              <a:latin typeface="Verdana" pitchFamily="34" charset="0"/>
              <a:ea typeface="Verdana" pitchFamily="34" charset="0"/>
              <a:cs typeface="Verdana" pitchFamily="34" charset="0"/>
            </a:endParaRPr>
          </a:p>
          <a:p>
            <a:pPr marL="457200" indent="-285750">
              <a:buFont typeface="Wingdings" pitchFamily="2" charset="2"/>
              <a:buChar char="Ø"/>
            </a:pPr>
            <a:r>
              <a:rPr lang="en-US" sz="1600" dirty="0">
                <a:latin typeface="Verdana" pitchFamily="34" charset="0"/>
                <a:ea typeface="Verdana" pitchFamily="34" charset="0"/>
                <a:cs typeface="Verdana" pitchFamily="34" charset="0"/>
              </a:rPr>
              <a:t>High </a:t>
            </a:r>
            <a:r>
              <a:rPr lang="en-US" sz="1600" dirty="0" smtClean="0">
                <a:latin typeface="Verdana" pitchFamily="34" charset="0"/>
                <a:ea typeface="Verdana" pitchFamily="34" charset="0"/>
                <a:cs typeface="Verdana" pitchFamily="34" charset="0"/>
              </a:rPr>
              <a:t>blood pressure.</a:t>
            </a:r>
            <a:endParaRPr lang="en-US" sz="1600" dirty="0">
              <a:latin typeface="Verdana" pitchFamily="34" charset="0"/>
              <a:ea typeface="Verdana" pitchFamily="34" charset="0"/>
              <a:cs typeface="Verdana" pitchFamily="34" charset="0"/>
            </a:endParaRPr>
          </a:p>
          <a:p>
            <a:pPr marL="457200" indent="-285750">
              <a:buFont typeface="Wingdings" pitchFamily="2" charset="2"/>
              <a:buChar char="Ø"/>
            </a:pPr>
            <a:r>
              <a:rPr lang="en-US" sz="1600" dirty="0" smtClean="0">
                <a:latin typeface="Verdana" pitchFamily="34" charset="0"/>
                <a:ea typeface="Verdana" pitchFamily="34" charset="0"/>
                <a:cs typeface="Verdana" pitchFamily="34" charset="0"/>
              </a:rPr>
              <a:t>Arthritis.</a:t>
            </a:r>
            <a:endParaRPr lang="en-US" sz="1600" dirty="0">
              <a:latin typeface="Verdana" pitchFamily="34" charset="0"/>
              <a:ea typeface="Verdana" pitchFamily="34" charset="0"/>
              <a:cs typeface="Verdana" pitchFamily="34" charset="0"/>
            </a:endParaRPr>
          </a:p>
          <a:p>
            <a:pPr lvl="1">
              <a:buFont typeface="Arial" pitchFamily="34" charset="0"/>
              <a:buChar char="•"/>
            </a:pPr>
            <a:endParaRPr lang="en-US" sz="1600" dirty="0">
              <a:latin typeface="Verdana" pitchFamily="34" charset="0"/>
              <a:ea typeface="Verdana" pitchFamily="34" charset="0"/>
              <a:cs typeface="Verdana" pitchFamily="34" charset="0"/>
            </a:endParaRPr>
          </a:p>
          <a:p>
            <a:pPr>
              <a:buFont typeface="Arial" pitchFamily="34" charset="0"/>
              <a:buChar char="•"/>
            </a:pPr>
            <a:r>
              <a:rPr lang="en-US" sz="1600" dirty="0">
                <a:latin typeface="Verdana" pitchFamily="34" charset="0"/>
                <a:ea typeface="Verdana" pitchFamily="34" charset="0"/>
                <a:cs typeface="Verdana" pitchFamily="34" charset="0"/>
              </a:rPr>
              <a:t>Why are these chronic or </a:t>
            </a:r>
            <a:r>
              <a:rPr lang="en-US" sz="1600" dirty="0" smtClean="0">
                <a:latin typeface="Verdana" pitchFamily="34" charset="0"/>
                <a:ea typeface="Verdana" pitchFamily="34" charset="0"/>
                <a:cs typeface="Verdana" pitchFamily="34" charset="0"/>
              </a:rPr>
              <a:t>ongoing?</a:t>
            </a:r>
          </a:p>
          <a:p>
            <a:endParaRPr lang="en-US" sz="1600" dirty="0">
              <a:latin typeface="Verdana" pitchFamily="34" charset="0"/>
              <a:ea typeface="Verdana" pitchFamily="34" charset="0"/>
              <a:cs typeface="Verdana" pitchFamily="34" charset="0"/>
            </a:endParaRPr>
          </a:p>
          <a:p>
            <a:pPr marL="365760" indent="-285750">
              <a:buFont typeface="Wingdings" pitchFamily="2" charset="2"/>
              <a:buChar char="Ø"/>
            </a:pPr>
            <a:r>
              <a:rPr lang="en-US" sz="1600" dirty="0">
                <a:latin typeface="Verdana" pitchFamily="34" charset="0"/>
                <a:ea typeface="Verdana" pitchFamily="34" charset="0"/>
                <a:cs typeface="Verdana" pitchFamily="34" charset="0"/>
              </a:rPr>
              <a:t>The doctor might give you medicine or other </a:t>
            </a:r>
            <a:r>
              <a:rPr lang="en-US" sz="1600" dirty="0" smtClean="0">
                <a:latin typeface="Verdana" pitchFamily="34" charset="0"/>
                <a:ea typeface="Verdana" pitchFamily="34" charset="0"/>
                <a:cs typeface="Verdana" pitchFamily="34" charset="0"/>
              </a:rPr>
              <a:t>treatments </a:t>
            </a:r>
            <a:r>
              <a:rPr lang="en-US" sz="1600" dirty="0">
                <a:latin typeface="Verdana" pitchFamily="34" charset="0"/>
                <a:ea typeface="Verdana" pitchFamily="34" charset="0"/>
                <a:cs typeface="Verdana" pitchFamily="34" charset="0"/>
              </a:rPr>
              <a:t>but they don’t cure the problem.</a:t>
            </a:r>
          </a:p>
          <a:p>
            <a:pPr marL="365760" indent="-285750">
              <a:buFont typeface="Wingdings" pitchFamily="2" charset="2"/>
              <a:buChar char="Ø"/>
            </a:pPr>
            <a:r>
              <a:rPr lang="en-US" sz="1600" dirty="0">
                <a:latin typeface="Verdana" pitchFamily="34" charset="0"/>
                <a:ea typeface="Verdana" pitchFamily="34" charset="0"/>
                <a:cs typeface="Verdana" pitchFamily="34" charset="0"/>
              </a:rPr>
              <a:t>The doctor gives you advice about how to manage </a:t>
            </a:r>
            <a:r>
              <a:rPr lang="en-US" sz="1600" dirty="0" smtClean="0">
                <a:latin typeface="Verdana" pitchFamily="34" charset="0"/>
                <a:ea typeface="Verdana" pitchFamily="34" charset="0"/>
                <a:cs typeface="Verdana" pitchFamily="34" charset="0"/>
              </a:rPr>
              <a:t>the symptoms </a:t>
            </a:r>
            <a:r>
              <a:rPr lang="en-US" sz="1600" dirty="0">
                <a:latin typeface="Verdana" pitchFamily="34" charset="0"/>
                <a:ea typeface="Verdana" pitchFamily="34" charset="0"/>
                <a:cs typeface="Verdana" pitchFamily="34" charset="0"/>
              </a:rPr>
              <a:t>of your health problem.</a:t>
            </a:r>
          </a:p>
          <a:p>
            <a:pPr marL="365760" indent="-285750">
              <a:buFont typeface="Wingdings" pitchFamily="2" charset="2"/>
              <a:buChar char="Ø"/>
            </a:pPr>
            <a:r>
              <a:rPr lang="en-US" sz="1600" dirty="0">
                <a:latin typeface="Verdana" pitchFamily="34" charset="0"/>
                <a:ea typeface="Verdana" pitchFamily="34" charset="0"/>
                <a:cs typeface="Verdana" pitchFamily="34" charset="0"/>
              </a:rPr>
              <a:t>It’s up to you to learn how to control or manage your </a:t>
            </a:r>
            <a:r>
              <a:rPr lang="en-US" sz="1600" dirty="0" smtClean="0">
                <a:latin typeface="Verdana" pitchFamily="34" charset="0"/>
                <a:ea typeface="Verdana" pitchFamily="34" charset="0"/>
                <a:cs typeface="Verdana" pitchFamily="34" charset="0"/>
              </a:rPr>
              <a:t> symptoms </a:t>
            </a:r>
            <a:r>
              <a:rPr lang="en-US" sz="1600" dirty="0">
                <a:latin typeface="Verdana" pitchFamily="34" charset="0"/>
                <a:ea typeface="Verdana" pitchFamily="34" charset="0"/>
                <a:cs typeface="Verdana" pitchFamily="34" charset="0"/>
              </a:rPr>
              <a:t>so you can live a better life with the </a:t>
            </a:r>
            <a:r>
              <a:rPr lang="en-US" sz="1600" dirty="0" smtClean="0">
                <a:latin typeface="Verdana" pitchFamily="34" charset="0"/>
                <a:ea typeface="Verdana" pitchFamily="34" charset="0"/>
                <a:cs typeface="Verdana" pitchFamily="34" charset="0"/>
              </a:rPr>
              <a:t>ongoing </a:t>
            </a:r>
            <a:r>
              <a:rPr lang="en-US" sz="1600" dirty="0">
                <a:latin typeface="Verdana" pitchFamily="34" charset="0"/>
                <a:ea typeface="Verdana" pitchFamily="34" charset="0"/>
                <a:cs typeface="Verdana" pitchFamily="34" charset="0"/>
              </a:rPr>
              <a:t>problem.</a:t>
            </a:r>
          </a:p>
        </p:txBody>
      </p:sp>
      <p:sp>
        <p:nvSpPr>
          <p:cNvPr id="4" name="Slide Number Placeholder 3"/>
          <p:cNvSpPr>
            <a:spLocks noGrp="1"/>
          </p:cNvSpPr>
          <p:nvPr>
            <p:ph type="sldNum" sz="quarter" idx="10"/>
          </p:nvPr>
        </p:nvSpPr>
        <p:spPr/>
        <p:txBody>
          <a:bodyPr/>
          <a:lstStyle/>
          <a:p>
            <a:fld id="{5F68A2BC-0BBD-4B8E-89DF-E03F2DC9A030}"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600" dirty="0" smtClean="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I </a:t>
            </a:r>
            <a:r>
              <a:rPr lang="en-US" sz="1600" dirty="0">
                <a:latin typeface="Verdana" pitchFamily="34" charset="0"/>
                <a:ea typeface="Verdana" pitchFamily="34" charset="0"/>
                <a:cs typeface="Verdana" pitchFamily="34" charset="0"/>
              </a:rPr>
              <a:t>don’t know about you, but when I found out I had (share your chronic health </a:t>
            </a:r>
            <a:r>
              <a:rPr lang="en-US" sz="1600" dirty="0" smtClean="0">
                <a:latin typeface="Verdana" pitchFamily="34" charset="0"/>
                <a:ea typeface="Verdana" pitchFamily="34" charset="0"/>
                <a:cs typeface="Verdana" pitchFamily="34" charset="0"/>
              </a:rPr>
              <a:t>condition), </a:t>
            </a:r>
          </a:p>
          <a:p>
            <a:endParaRPr lang="en-US" sz="1600" dirty="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I </a:t>
            </a:r>
            <a:r>
              <a:rPr lang="en-US" sz="1600" dirty="0">
                <a:latin typeface="Verdana" pitchFamily="34" charset="0"/>
                <a:ea typeface="Verdana" pitchFamily="34" charset="0"/>
                <a:cs typeface="Verdana" pitchFamily="34" charset="0"/>
              </a:rPr>
              <a:t>was not prepared to live my life with (share your symptoms like pain, fatigue, limitations getting around and doing </a:t>
            </a:r>
            <a:r>
              <a:rPr lang="en-US" sz="1600" dirty="0" smtClean="0">
                <a:latin typeface="Verdana" pitchFamily="34" charset="0"/>
                <a:ea typeface="Verdana" pitchFamily="34" charset="0"/>
                <a:cs typeface="Verdana" pitchFamily="34" charset="0"/>
              </a:rPr>
              <a:t>things, etc.).</a:t>
            </a:r>
            <a:endParaRPr lang="en-US" sz="1600" dirty="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So many things began to happen to me (share your own experience </a:t>
            </a:r>
            <a:r>
              <a:rPr lang="en-US" sz="1600" dirty="0" smtClean="0">
                <a:latin typeface="Verdana" pitchFamily="34" charset="0"/>
                <a:ea typeface="Verdana" pitchFamily="34" charset="0"/>
                <a:cs typeface="Verdana" pitchFamily="34" charset="0"/>
              </a:rPr>
              <a:t>here):</a:t>
            </a:r>
            <a:endParaRPr lang="en-US" sz="1600" dirty="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Such as, </a:t>
            </a:r>
          </a:p>
          <a:p>
            <a:r>
              <a:rPr lang="en-US" sz="1600" dirty="0" smtClean="0">
                <a:latin typeface="Verdana" pitchFamily="34" charset="0"/>
                <a:ea typeface="Verdana" pitchFamily="34" charset="0"/>
                <a:cs typeface="Verdana" pitchFamily="34" charset="0"/>
              </a:rPr>
              <a:t>no </a:t>
            </a:r>
            <a:r>
              <a:rPr lang="en-US" sz="1600" dirty="0">
                <a:latin typeface="Verdana" pitchFamily="34" charset="0"/>
                <a:ea typeface="Verdana" pitchFamily="34" charset="0"/>
                <a:cs typeface="Verdana" pitchFamily="34" charset="0"/>
              </a:rPr>
              <a:t>longer having the energy </a:t>
            </a:r>
            <a:r>
              <a:rPr lang="en-US" sz="1600" dirty="0" smtClean="0">
                <a:latin typeface="Verdana" pitchFamily="34" charset="0"/>
                <a:ea typeface="Verdana" pitchFamily="34" charset="0"/>
                <a:cs typeface="Verdana" pitchFamily="34" charset="0"/>
              </a:rPr>
              <a:t>I once had</a:t>
            </a:r>
            <a:r>
              <a:rPr lang="en-US" sz="1600" dirty="0">
                <a:latin typeface="Verdana" pitchFamily="34" charset="0"/>
                <a:ea typeface="Verdana" pitchFamily="34" charset="0"/>
                <a:cs typeface="Verdana" pitchFamily="34" charset="0"/>
              </a:rPr>
              <a:t>, </a:t>
            </a:r>
            <a:endParaRPr lang="en-US" sz="1600" dirty="0" smtClean="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not being able </a:t>
            </a:r>
            <a:r>
              <a:rPr lang="en-US" sz="1600" dirty="0">
                <a:latin typeface="Verdana" pitchFamily="34" charset="0"/>
                <a:ea typeface="Verdana" pitchFamily="34" charset="0"/>
                <a:cs typeface="Verdana" pitchFamily="34" charset="0"/>
              </a:rPr>
              <a:t>to do the things </a:t>
            </a:r>
            <a:r>
              <a:rPr lang="en-US" sz="1600" dirty="0" smtClean="0">
                <a:latin typeface="Verdana" pitchFamily="34" charset="0"/>
                <a:ea typeface="Verdana" pitchFamily="34" charset="0"/>
                <a:cs typeface="Verdana" pitchFamily="34" charset="0"/>
              </a:rPr>
              <a:t>I used </a:t>
            </a:r>
            <a:r>
              <a:rPr lang="en-US" sz="1600" dirty="0">
                <a:latin typeface="Verdana" pitchFamily="34" charset="0"/>
                <a:ea typeface="Verdana" pitchFamily="34" charset="0"/>
                <a:cs typeface="Verdana" pitchFamily="34" charset="0"/>
              </a:rPr>
              <a:t>to </a:t>
            </a:r>
            <a:r>
              <a:rPr lang="en-US" sz="1600" dirty="0" smtClean="0">
                <a:latin typeface="Verdana" pitchFamily="34" charset="0"/>
                <a:ea typeface="Verdana" pitchFamily="34" charset="0"/>
                <a:cs typeface="Verdana" pitchFamily="34" charset="0"/>
              </a:rPr>
              <a:t>do, </a:t>
            </a:r>
          </a:p>
          <a:p>
            <a:r>
              <a:rPr lang="en-US" sz="1600" dirty="0" smtClean="0">
                <a:latin typeface="Verdana" pitchFamily="34" charset="0"/>
                <a:ea typeface="Verdana" pitchFamily="34" charset="0"/>
                <a:cs typeface="Verdana" pitchFamily="34" charset="0"/>
              </a:rPr>
              <a:t>not </a:t>
            </a:r>
            <a:r>
              <a:rPr lang="en-US" sz="1600" dirty="0">
                <a:latin typeface="Verdana" pitchFamily="34" charset="0"/>
                <a:ea typeface="Verdana" pitchFamily="34" charset="0"/>
                <a:cs typeface="Verdana" pitchFamily="34" charset="0"/>
              </a:rPr>
              <a:t>knowing how to take the correct medications for my many symptoms, </a:t>
            </a:r>
            <a:endParaRPr lang="en-US" sz="1600" dirty="0" smtClean="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and not being able </a:t>
            </a:r>
            <a:r>
              <a:rPr lang="en-US" sz="1600" dirty="0">
                <a:latin typeface="Verdana" pitchFamily="34" charset="0"/>
                <a:ea typeface="Verdana" pitchFamily="34" charset="0"/>
                <a:cs typeface="Verdana" pitchFamily="34" charset="0"/>
              </a:rPr>
              <a:t>to </a:t>
            </a:r>
            <a:r>
              <a:rPr lang="en-US" sz="1600" dirty="0" smtClean="0">
                <a:latin typeface="Verdana" pitchFamily="34" charset="0"/>
                <a:ea typeface="Verdana" pitchFamily="34" charset="0"/>
                <a:cs typeface="Verdana" pitchFamily="34" charset="0"/>
              </a:rPr>
              <a:t>sleep. </a:t>
            </a:r>
          </a:p>
          <a:p>
            <a:endParaRPr lang="en-US" sz="1600" dirty="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It </a:t>
            </a:r>
            <a:r>
              <a:rPr lang="en-US" sz="1600" dirty="0">
                <a:latin typeface="Verdana" pitchFamily="34" charset="0"/>
                <a:ea typeface="Verdana" pitchFamily="34" charset="0"/>
                <a:cs typeface="Verdana" pitchFamily="34" charset="0"/>
              </a:rPr>
              <a:t>was overwhelming for me</a:t>
            </a:r>
            <a:r>
              <a:rPr lang="en-US" sz="1600" dirty="0" smtClean="0">
                <a:latin typeface="Verdana" pitchFamily="34" charset="0"/>
                <a:ea typeface="Verdana" pitchFamily="34" charset="0"/>
                <a:cs typeface="Verdana" pitchFamily="34" charset="0"/>
              </a:rPr>
              <a:t>.</a:t>
            </a:r>
            <a:endParaRPr lang="en-US" sz="1600" dirty="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a:p>
            <a:endParaRPr lang="en-US" sz="16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5F68A2BC-0BBD-4B8E-89DF-E03F2DC9A03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6153573" cy="4493260"/>
          </a:xfrm>
        </p:spPr>
        <p:txBody>
          <a:bodyPr>
            <a:normAutofit lnSpcReduction="10000"/>
          </a:bodyPr>
          <a:lstStyle/>
          <a:p>
            <a:r>
              <a:rPr lang="en-US" sz="1600" dirty="0">
                <a:latin typeface="Verdana" pitchFamily="34" charset="0"/>
                <a:ea typeface="Verdana" pitchFamily="34" charset="0"/>
                <a:cs typeface="Verdana" pitchFamily="34" charset="0"/>
              </a:rPr>
              <a:t>When you have a health condition that is chronic or </a:t>
            </a:r>
            <a:r>
              <a:rPr lang="en-US" sz="1600" dirty="0" smtClean="0">
                <a:latin typeface="Verdana" pitchFamily="34" charset="0"/>
                <a:ea typeface="Verdana" pitchFamily="34" charset="0"/>
                <a:cs typeface="Verdana" pitchFamily="34" charset="0"/>
              </a:rPr>
              <a:t>ongoing</a:t>
            </a:r>
            <a:r>
              <a:rPr lang="en-US" sz="1600" dirty="0">
                <a:latin typeface="Verdana" pitchFamily="34" charset="0"/>
                <a:ea typeface="Verdana" pitchFamily="34" charset="0"/>
                <a:cs typeface="Verdana" pitchFamily="34" charset="0"/>
              </a:rPr>
              <a:t>, you get caught in a cycle of symptoms that </a:t>
            </a:r>
            <a:r>
              <a:rPr lang="en-US" sz="1600" dirty="0" smtClean="0">
                <a:latin typeface="Verdana" pitchFamily="34" charset="0"/>
                <a:ea typeface="Verdana" pitchFamily="34" charset="0"/>
                <a:cs typeface="Verdana" pitchFamily="34" charset="0"/>
              </a:rPr>
              <a:t>makes </a:t>
            </a:r>
            <a:r>
              <a:rPr lang="en-US" sz="1600" dirty="0">
                <a:latin typeface="Verdana" pitchFamily="34" charset="0"/>
                <a:ea typeface="Verdana" pitchFamily="34" charset="0"/>
                <a:cs typeface="Verdana" pitchFamily="34" charset="0"/>
              </a:rPr>
              <a:t>it hard to feel good and live your best life.</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Let’s say you have diabetes.</a:t>
            </a:r>
          </a:p>
          <a:p>
            <a:pPr marL="365760" indent="-285750">
              <a:buFont typeface="Arial" pitchFamily="34" charset="0"/>
              <a:buChar char="•"/>
            </a:pPr>
            <a:r>
              <a:rPr lang="en-US" sz="1600" dirty="0" smtClean="0">
                <a:latin typeface="Verdana" pitchFamily="34" charset="0"/>
                <a:ea typeface="Verdana" pitchFamily="34" charset="0"/>
                <a:cs typeface="Verdana" pitchFamily="34" charset="0"/>
              </a:rPr>
              <a:t>The </a:t>
            </a:r>
            <a:r>
              <a:rPr lang="en-US" sz="1600" dirty="0">
                <a:latin typeface="Verdana" pitchFamily="34" charset="0"/>
                <a:ea typeface="Verdana" pitchFamily="34" charset="0"/>
                <a:cs typeface="Verdana" pitchFamily="34" charset="0"/>
              </a:rPr>
              <a:t>doctor tells you that you have high blood sugar.</a:t>
            </a:r>
          </a:p>
          <a:p>
            <a:pPr marL="365760" indent="-285750">
              <a:buFont typeface="Arial" pitchFamily="34" charset="0"/>
              <a:buChar char="•"/>
            </a:pPr>
            <a:r>
              <a:rPr lang="en-US" sz="1600" dirty="0" smtClean="0">
                <a:latin typeface="Verdana" pitchFamily="34" charset="0"/>
                <a:ea typeface="Verdana" pitchFamily="34" charset="0"/>
                <a:cs typeface="Verdana" pitchFamily="34" charset="0"/>
              </a:rPr>
              <a:t>You </a:t>
            </a:r>
            <a:r>
              <a:rPr lang="en-US" sz="1600" dirty="0">
                <a:latin typeface="Verdana" pitchFamily="34" charset="0"/>
                <a:ea typeface="Verdana" pitchFamily="34" charset="0"/>
                <a:cs typeface="Verdana" pitchFamily="34" charset="0"/>
              </a:rPr>
              <a:t>take your medicine but you need to lose weight too.</a:t>
            </a:r>
          </a:p>
          <a:p>
            <a:pPr marL="365760" indent="-285750">
              <a:buFont typeface="Arial" pitchFamily="34" charset="0"/>
              <a:buChar char="•"/>
            </a:pPr>
            <a:r>
              <a:rPr lang="en-US" sz="1600" dirty="0" smtClean="0">
                <a:latin typeface="Verdana" pitchFamily="34" charset="0"/>
                <a:ea typeface="Verdana" pitchFamily="34" charset="0"/>
                <a:cs typeface="Verdana" pitchFamily="34" charset="0"/>
              </a:rPr>
              <a:t>The </a:t>
            </a:r>
            <a:r>
              <a:rPr lang="en-US" sz="1600" dirty="0">
                <a:latin typeface="Verdana" pitchFamily="34" charset="0"/>
                <a:ea typeface="Verdana" pitchFamily="34" charset="0"/>
                <a:cs typeface="Verdana" pitchFamily="34" charset="0"/>
              </a:rPr>
              <a:t>extra weight on your body may cause your joints to </a:t>
            </a:r>
            <a:r>
              <a:rPr lang="en-US" sz="1600" dirty="0" smtClean="0">
                <a:latin typeface="Verdana" pitchFamily="34" charset="0"/>
                <a:ea typeface="Verdana" pitchFamily="34" charset="0"/>
                <a:cs typeface="Verdana" pitchFamily="34" charset="0"/>
              </a:rPr>
              <a:t>hurt.</a:t>
            </a:r>
            <a:endParaRPr lang="en-US" sz="1600" dirty="0">
              <a:latin typeface="Verdana" pitchFamily="34" charset="0"/>
              <a:ea typeface="Verdana" pitchFamily="34" charset="0"/>
              <a:cs typeface="Verdana" pitchFamily="34" charset="0"/>
            </a:endParaRPr>
          </a:p>
          <a:p>
            <a:pPr marL="365760" indent="-285750">
              <a:buFont typeface="Arial" pitchFamily="34" charset="0"/>
              <a:buChar char="•"/>
            </a:pPr>
            <a:r>
              <a:rPr lang="en-US" sz="1600" dirty="0" smtClean="0">
                <a:latin typeface="Verdana" pitchFamily="34" charset="0"/>
                <a:ea typeface="Verdana" pitchFamily="34" charset="0"/>
                <a:cs typeface="Verdana" pitchFamily="34" charset="0"/>
              </a:rPr>
              <a:t>The </a:t>
            </a:r>
            <a:r>
              <a:rPr lang="en-US" sz="1600" dirty="0">
                <a:latin typeface="Verdana" pitchFamily="34" charset="0"/>
                <a:ea typeface="Verdana" pitchFamily="34" charset="0"/>
                <a:cs typeface="Verdana" pitchFamily="34" charset="0"/>
              </a:rPr>
              <a:t>pain may cause you to feel stress and </a:t>
            </a:r>
            <a:r>
              <a:rPr lang="en-US" sz="1600" dirty="0" smtClean="0">
                <a:latin typeface="Verdana" pitchFamily="34" charset="0"/>
                <a:ea typeface="Verdana" pitchFamily="34" charset="0"/>
                <a:cs typeface="Verdana" pitchFamily="34" charset="0"/>
              </a:rPr>
              <a:t>worry.</a:t>
            </a:r>
            <a:endParaRPr lang="en-US" sz="1600" dirty="0">
              <a:latin typeface="Verdana" pitchFamily="34" charset="0"/>
              <a:ea typeface="Verdana" pitchFamily="34" charset="0"/>
              <a:cs typeface="Verdana" pitchFamily="34" charset="0"/>
            </a:endParaRPr>
          </a:p>
          <a:p>
            <a:pPr marL="365760" indent="-285750">
              <a:buFont typeface="Arial" pitchFamily="34" charset="0"/>
              <a:buChar char="•"/>
            </a:pPr>
            <a:r>
              <a:rPr lang="en-US" sz="1600" dirty="0" smtClean="0">
                <a:latin typeface="Verdana" pitchFamily="34" charset="0"/>
                <a:ea typeface="Verdana" pitchFamily="34" charset="0"/>
                <a:cs typeface="Verdana" pitchFamily="34" charset="0"/>
              </a:rPr>
              <a:t>If </a:t>
            </a:r>
            <a:r>
              <a:rPr lang="en-US" sz="1600" dirty="0">
                <a:latin typeface="Verdana" pitchFamily="34" charset="0"/>
                <a:ea typeface="Verdana" pitchFamily="34" charset="0"/>
                <a:cs typeface="Verdana" pitchFamily="34" charset="0"/>
              </a:rPr>
              <a:t>your stress continues over time, you may feel </a:t>
            </a:r>
            <a:r>
              <a:rPr lang="en-US" sz="1600" dirty="0" smtClean="0">
                <a:latin typeface="Verdana" pitchFamily="34" charset="0"/>
                <a:ea typeface="Verdana" pitchFamily="34" charset="0"/>
                <a:cs typeface="Verdana" pitchFamily="34" charset="0"/>
              </a:rPr>
              <a:t>depressed </a:t>
            </a:r>
            <a:r>
              <a:rPr lang="en-US" sz="1600" dirty="0">
                <a:latin typeface="Verdana" pitchFamily="34" charset="0"/>
                <a:ea typeface="Verdana" pitchFamily="34" charset="0"/>
                <a:cs typeface="Verdana" pitchFamily="34" charset="0"/>
              </a:rPr>
              <a:t>and your mood may be very low.</a:t>
            </a:r>
          </a:p>
          <a:p>
            <a:pPr marL="365760" indent="-285750">
              <a:buFont typeface="Arial" pitchFamily="34" charset="0"/>
              <a:buChar char="•"/>
            </a:pPr>
            <a:r>
              <a:rPr lang="en-US" sz="1600" dirty="0" smtClean="0">
                <a:latin typeface="Verdana" pitchFamily="34" charset="0"/>
                <a:ea typeface="Verdana" pitchFamily="34" charset="0"/>
                <a:cs typeface="Verdana" pitchFamily="34" charset="0"/>
              </a:rPr>
              <a:t>Being </a:t>
            </a:r>
            <a:r>
              <a:rPr lang="en-US" sz="1600" dirty="0">
                <a:latin typeface="Verdana" pitchFamily="34" charset="0"/>
                <a:ea typeface="Verdana" pitchFamily="34" charset="0"/>
                <a:cs typeface="Verdana" pitchFamily="34" charset="0"/>
              </a:rPr>
              <a:t>overweight and stressed-out may make you very tired</a:t>
            </a:r>
            <a:r>
              <a:rPr lang="en-US" sz="1600" dirty="0" smtClean="0">
                <a:latin typeface="Verdana" pitchFamily="34" charset="0"/>
                <a:ea typeface="Verdana" pitchFamily="34" charset="0"/>
                <a:cs typeface="Verdana" pitchFamily="34" charset="0"/>
              </a:rPr>
              <a:t>.</a:t>
            </a:r>
          </a:p>
          <a:p>
            <a:pPr marL="80010"/>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As you can see, having one symptom like pain or fatigue can lead to </a:t>
            </a:r>
            <a:r>
              <a:rPr lang="en-US" sz="1600" dirty="0" smtClean="0">
                <a:latin typeface="Verdana" pitchFamily="34" charset="0"/>
                <a:ea typeface="Verdana" pitchFamily="34" charset="0"/>
                <a:cs typeface="Verdana" pitchFamily="34" charset="0"/>
              </a:rPr>
              <a:t>many other </a:t>
            </a:r>
            <a:r>
              <a:rPr lang="en-US" sz="1600" dirty="0">
                <a:latin typeface="Verdana" pitchFamily="34" charset="0"/>
                <a:ea typeface="Verdana" pitchFamily="34" charset="0"/>
                <a:cs typeface="Verdana" pitchFamily="34" charset="0"/>
              </a:rPr>
              <a:t>problems and this may lead to more symptoms. </a:t>
            </a:r>
            <a:r>
              <a:rPr lang="en-US" sz="1600" dirty="0" smtClean="0">
                <a:latin typeface="Verdana" pitchFamily="34" charset="0"/>
                <a:ea typeface="Verdana" pitchFamily="34" charset="0"/>
                <a:cs typeface="Verdana" pitchFamily="34" charset="0"/>
              </a:rPr>
              <a:t>This </a:t>
            </a:r>
            <a:r>
              <a:rPr lang="en-US" sz="1600" dirty="0">
                <a:latin typeface="Verdana" pitchFamily="34" charset="0"/>
                <a:ea typeface="Verdana" pitchFamily="34" charset="0"/>
                <a:cs typeface="Verdana" pitchFamily="34" charset="0"/>
              </a:rPr>
              <a:t>becomes a vicious cycle that just makes you feel like sitting </a:t>
            </a:r>
            <a:r>
              <a:rPr lang="en-US" sz="1600" dirty="0" smtClean="0">
                <a:latin typeface="Verdana" pitchFamily="34" charset="0"/>
                <a:ea typeface="Verdana" pitchFamily="34" charset="0"/>
                <a:cs typeface="Verdana" pitchFamily="34" charset="0"/>
              </a:rPr>
              <a:t>down, </a:t>
            </a:r>
            <a:r>
              <a:rPr lang="en-US" sz="1600" dirty="0">
                <a:latin typeface="Verdana" pitchFamily="34" charset="0"/>
                <a:ea typeface="Verdana" pitchFamily="34" charset="0"/>
                <a:cs typeface="Verdana" pitchFamily="34" charset="0"/>
              </a:rPr>
              <a:t>right?</a:t>
            </a:r>
          </a:p>
        </p:txBody>
      </p:sp>
      <p:sp>
        <p:nvSpPr>
          <p:cNvPr id="4" name="Slide Number Placeholder 3"/>
          <p:cNvSpPr>
            <a:spLocks noGrp="1"/>
          </p:cNvSpPr>
          <p:nvPr>
            <p:ph type="sldNum" sz="quarter" idx="10"/>
          </p:nvPr>
        </p:nvSpPr>
        <p:spPr/>
        <p:txBody>
          <a:bodyPr/>
          <a:lstStyle/>
          <a:p>
            <a:fld id="{5F68A2BC-0BBD-4B8E-89DF-E03F2DC9A03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6153573" cy="4493260"/>
          </a:xfrm>
        </p:spPr>
        <p:txBody>
          <a:bodyPr>
            <a:normAutofit/>
          </a:bodyPr>
          <a:lstStyle/>
          <a:p>
            <a:endParaRPr lang="en-US" sz="1600" dirty="0" smtClean="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Here </a:t>
            </a:r>
            <a:r>
              <a:rPr lang="en-US" sz="1600" dirty="0">
                <a:latin typeface="Verdana" pitchFamily="34" charset="0"/>
                <a:ea typeface="Verdana" pitchFamily="34" charset="0"/>
                <a:cs typeface="Verdana" pitchFamily="34" charset="0"/>
              </a:rPr>
              <a:t>is the good news:  By learning techniques of self-management, I was able to break this vicious cycle of pain and stress.</a:t>
            </a:r>
          </a:p>
          <a:p>
            <a:endParaRPr lang="en-US" sz="1600" dirty="0">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Now, I’d like to share my journey to </a:t>
            </a:r>
            <a:r>
              <a:rPr lang="en-US" sz="1600" dirty="0" smtClean="0">
                <a:latin typeface="Verdana" pitchFamily="34" charset="0"/>
                <a:ea typeface="Verdana" pitchFamily="34" charset="0"/>
                <a:cs typeface="Verdana" pitchFamily="34" charset="0"/>
              </a:rPr>
              <a:t>a better </a:t>
            </a:r>
            <a:r>
              <a:rPr lang="en-US" sz="1600" dirty="0">
                <a:latin typeface="Verdana" pitchFamily="34" charset="0"/>
                <a:ea typeface="Verdana" pitchFamily="34" charset="0"/>
                <a:cs typeface="Verdana" pitchFamily="34" charset="0"/>
              </a:rPr>
              <a:t>life through management of my health </a:t>
            </a:r>
            <a:r>
              <a:rPr lang="en-US" sz="1600" dirty="0" smtClean="0">
                <a:latin typeface="Verdana" pitchFamily="34" charset="0"/>
                <a:ea typeface="Verdana" pitchFamily="34" charset="0"/>
                <a:cs typeface="Verdana" pitchFamily="34" charset="0"/>
              </a:rPr>
              <a:t>problems.</a:t>
            </a:r>
          </a:p>
          <a:p>
            <a:endParaRPr lang="en-US" sz="1600" dirty="0">
              <a:latin typeface="Verdana" pitchFamily="34" charset="0"/>
              <a:ea typeface="Verdana" pitchFamily="34" charset="0"/>
              <a:cs typeface="Verdana" pitchFamily="34" charset="0"/>
            </a:endParaRPr>
          </a:p>
          <a:p>
            <a:r>
              <a:rPr lang="en-US" sz="1600" dirty="0" smtClean="0">
                <a:latin typeface="Verdana" pitchFamily="34" charset="0"/>
                <a:ea typeface="Verdana" pitchFamily="34" charset="0"/>
                <a:cs typeface="Verdana" pitchFamily="34" charset="0"/>
              </a:rPr>
              <a:t>This </a:t>
            </a:r>
            <a:r>
              <a:rPr lang="en-US" sz="1600" dirty="0">
                <a:latin typeface="Verdana" pitchFamily="34" charset="0"/>
                <a:ea typeface="Verdana" pitchFamily="34" charset="0"/>
                <a:cs typeface="Verdana" pitchFamily="34" charset="0"/>
              </a:rPr>
              <a:t>is what is </a:t>
            </a:r>
            <a:r>
              <a:rPr lang="en-US" sz="1600" dirty="0" smtClean="0">
                <a:latin typeface="Verdana" pitchFamily="34" charset="0"/>
                <a:ea typeface="Verdana" pitchFamily="34" charset="0"/>
                <a:cs typeface="Verdana" pitchFamily="34" charset="0"/>
              </a:rPr>
              <a:t>called </a:t>
            </a:r>
            <a:r>
              <a:rPr lang="en-US" sz="1600" dirty="0">
                <a:latin typeface="Verdana" pitchFamily="34" charset="0"/>
                <a:ea typeface="Verdana" pitchFamily="34" charset="0"/>
                <a:cs typeface="Verdana" pitchFamily="34" charset="0"/>
              </a:rPr>
              <a:t>“</a:t>
            </a:r>
            <a:r>
              <a:rPr lang="en-US" sz="1600" dirty="0" smtClean="0">
                <a:latin typeface="Verdana" pitchFamily="34" charset="0"/>
                <a:ea typeface="Verdana" pitchFamily="34" charset="0"/>
                <a:cs typeface="Verdana" pitchFamily="34" charset="0"/>
              </a:rPr>
              <a:t>self-management.”</a:t>
            </a:r>
            <a:endParaRPr lang="en-US" sz="1600" dirty="0">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5F68A2BC-0BBD-4B8E-89DF-E03F2DC9A030}"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68ECE0-81F0-4BA9-9679-ECA96F1AC6DB}" type="datetime1">
              <a:rPr lang="en-US" smtClean="0"/>
              <a:pPr/>
              <a:t>6/21/2013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18B0B6-6961-465F-A3FF-EF9A33FC0C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B07E2-A38A-4B7B-A607-DE2088AE1AE2}" type="datetime1">
              <a:rPr lang="en-US" smtClean="0"/>
              <a:pPr/>
              <a:t>6/21/2013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18B0B6-6961-465F-A3FF-EF9A33FC0C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02D3D4-29A6-45F7-8237-56162B9E97E6}" type="datetime1">
              <a:rPr lang="en-US" smtClean="0"/>
              <a:pPr/>
              <a:t>6/21/2013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18B0B6-6961-465F-A3FF-EF9A33FC0C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BDD405-B09F-43A0-B5E1-3A079D10AB74}" type="datetime1">
              <a:rPr lang="en-US" smtClean="0"/>
              <a:pPr/>
              <a:t>6/21/2013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18B0B6-6961-465F-A3FF-EF9A33FC0CB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021C85-25BD-4D43-8655-F6EB86EB0DA2}" type="datetime1">
              <a:rPr lang="en-US" smtClean="0"/>
              <a:pPr/>
              <a:t>6/21/2013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18B0B6-6961-465F-A3FF-EF9A33FC0C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8580D4-03ED-4A0A-BAD6-DA148BCFEFB3}" type="datetime1">
              <a:rPr lang="en-US" smtClean="0"/>
              <a:pPr/>
              <a:t>6/21/2013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18B0B6-6961-465F-A3FF-EF9A33FC0C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F8FC4B-E69C-4894-AC15-CD908624A56B}" type="datetime1">
              <a:rPr lang="en-US" smtClean="0"/>
              <a:pPr/>
              <a:t>6/21/2013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18B0B6-6961-465F-A3FF-EF9A33FC0C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5E9D5A-ADFC-499F-97BE-B9F3A18A3D5E}" type="datetime1">
              <a:rPr lang="en-US" smtClean="0"/>
              <a:pPr/>
              <a:t>6/21/2013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18B0B6-6961-465F-A3FF-EF9A33FC0C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65B36-037C-4672-BD2D-AFD6BE6D492D}" type="datetime1">
              <a:rPr lang="en-US" smtClean="0"/>
              <a:pPr/>
              <a:t>6/21/2013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18B0B6-6961-465F-A3FF-EF9A33FC0C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0BE24E-A6E0-4849-93F0-D522CF79299E}" type="datetime1">
              <a:rPr lang="en-US" smtClean="0"/>
              <a:pPr/>
              <a:t>6/21/2013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18B0B6-6961-465F-A3FF-EF9A33FC0C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3054D6-E429-48D7-8B24-F544895D2653}" type="datetime1">
              <a:rPr lang="en-US" smtClean="0"/>
              <a:pPr/>
              <a:t>6/21/2013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18B0B6-6961-465F-A3FF-EF9A33FC0C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35706-951D-4805-9BAD-10266DB79052}" type="datetime1">
              <a:rPr lang="en-US" smtClean="0"/>
              <a:pPr/>
              <a:t>6/21/2013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8B0B6-6961-465F-A3FF-EF9A33FC0C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emf"/><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5486400"/>
            <a:ext cx="8382000" cy="1066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81000" y="838200"/>
            <a:ext cx="8229600" cy="2057400"/>
          </a:xfrm>
        </p:spPr>
        <p:txBody>
          <a:bodyPr>
            <a:normAutofit fontScale="90000"/>
          </a:bodyPr>
          <a:lstStyle/>
          <a:p>
            <a:r>
              <a:rPr lang="en-US" sz="4800" b="1" dirty="0" smtClean="0">
                <a:solidFill>
                  <a:schemeClr val="bg1"/>
                </a:solidFill>
              </a:rPr>
              <a:t>Learn to Live!</a:t>
            </a:r>
            <a:br>
              <a:rPr lang="en-US" sz="4800" b="1" dirty="0" smtClean="0">
                <a:solidFill>
                  <a:schemeClr val="bg1"/>
                </a:solidFill>
              </a:rPr>
            </a:br>
            <a:r>
              <a:rPr lang="en-US" sz="4800" b="1" dirty="0" smtClean="0">
                <a:solidFill>
                  <a:schemeClr val="bg1"/>
                </a:solidFill>
              </a:rPr>
              <a:t/>
            </a:r>
            <a:br>
              <a:rPr lang="en-US" sz="4800" b="1" dirty="0" smtClean="0">
                <a:solidFill>
                  <a:schemeClr val="bg1"/>
                </a:solidFill>
              </a:rPr>
            </a:br>
            <a:r>
              <a:rPr lang="en-US" sz="4000" dirty="0" smtClean="0">
                <a:solidFill>
                  <a:schemeClr val="bg1"/>
                </a:solidFill>
              </a:rPr>
              <a:t>Managing Ongoing </a:t>
            </a:r>
            <a:br>
              <a:rPr lang="en-US" sz="4000" dirty="0" smtClean="0">
                <a:solidFill>
                  <a:schemeClr val="bg1"/>
                </a:solidFill>
              </a:rPr>
            </a:br>
            <a:r>
              <a:rPr lang="en-US" sz="4000" dirty="0" smtClean="0">
                <a:solidFill>
                  <a:schemeClr val="bg1"/>
                </a:solidFill>
              </a:rPr>
              <a:t>Health Problems</a:t>
            </a:r>
            <a:r>
              <a:rPr lang="en-US" sz="4800" b="1" dirty="0" smtClean="0">
                <a:solidFill>
                  <a:schemeClr val="bg1"/>
                </a:solidFill>
              </a:rPr>
              <a:t/>
            </a:r>
            <a:br>
              <a:rPr lang="en-US" sz="4800" b="1" dirty="0" smtClean="0">
                <a:solidFill>
                  <a:schemeClr val="bg1"/>
                </a:solidFill>
              </a:rPr>
            </a:br>
            <a:endParaRPr lang="en-US" sz="4800" b="1" dirty="0">
              <a:solidFill>
                <a:schemeClr val="bg1"/>
              </a:solidFill>
            </a:endParaRPr>
          </a:p>
        </p:txBody>
      </p:sp>
      <p:sp>
        <p:nvSpPr>
          <p:cNvPr id="3" name="Subtitle 2"/>
          <p:cNvSpPr>
            <a:spLocks noGrp="1"/>
          </p:cNvSpPr>
          <p:nvPr>
            <p:ph type="subTitle" idx="1"/>
          </p:nvPr>
        </p:nvSpPr>
        <p:spPr/>
        <p:txBody>
          <a:bodyPr/>
          <a:lstStyle/>
          <a:p>
            <a:r>
              <a:rPr lang="en-US" dirty="0" smtClean="0">
                <a:solidFill>
                  <a:srgbClr val="FFFF00"/>
                </a:solidFill>
              </a:rPr>
              <a:t>Insert local program name and information here…</a:t>
            </a:r>
            <a:endParaRPr lang="en-US" dirty="0">
              <a:solidFill>
                <a:srgbClr val="FFFF00"/>
              </a:solidFill>
            </a:endParaRPr>
          </a:p>
        </p:txBody>
      </p:sp>
      <p:sp>
        <p:nvSpPr>
          <p:cNvPr id="4" name="Slide Number Placeholder 3"/>
          <p:cNvSpPr>
            <a:spLocks noGrp="1"/>
          </p:cNvSpPr>
          <p:nvPr>
            <p:ph type="sldNum" sz="quarter" idx="12"/>
          </p:nvPr>
        </p:nvSpPr>
        <p:spPr/>
        <p:txBody>
          <a:bodyPr/>
          <a:lstStyle/>
          <a:p>
            <a:fld id="{B318B0B6-6961-465F-A3FF-EF9A33FC0CB8}" type="slidenum">
              <a:rPr lang="en-US" smtClean="0"/>
              <a:pPr/>
              <a:t>1</a:t>
            </a:fld>
            <a:endParaRPr lang="en-US" dirty="0"/>
          </a:p>
        </p:txBody>
      </p:sp>
      <p:sp>
        <p:nvSpPr>
          <p:cNvPr id="13" name="Rectangle 12"/>
          <p:cNvSpPr/>
          <p:nvPr/>
        </p:nvSpPr>
        <p:spPr>
          <a:xfrm>
            <a:off x="1287451" y="6019800"/>
            <a:ext cx="7094549"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14" name="Picture 13"/>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 y="5510048"/>
            <a:ext cx="1287450" cy="1043152"/>
          </a:xfrm>
          <a:prstGeom prst="rect">
            <a:avLst/>
          </a:prstGeom>
          <a:ln>
            <a:noFill/>
          </a:ln>
          <a:effectLst>
            <a:glow rad="139700">
              <a:schemeClr val="accent6">
                <a:satMod val="175000"/>
                <a:alpha val="40000"/>
              </a:schemeClr>
            </a:glow>
            <a:softEdge rad="112500"/>
          </a:effectLst>
        </p:spPr>
      </p:pic>
      <p:sp>
        <p:nvSpPr>
          <p:cNvPr id="9" name="Rectangle 8"/>
          <p:cNvSpPr/>
          <p:nvPr/>
        </p:nvSpPr>
        <p:spPr>
          <a:xfrm>
            <a:off x="1295400" y="6019800"/>
            <a:ext cx="7094549" cy="533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8" name="Picture 7"/>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5562600"/>
            <a:ext cx="1287450" cy="1043152"/>
          </a:xfrm>
          <a:prstGeom prst="rect">
            <a:avLst/>
          </a:prstGeom>
          <a:ln>
            <a:noFill/>
          </a:ln>
          <a:effectLst>
            <a:glow rad="139700">
              <a:schemeClr val="accent6">
                <a:satMod val="175000"/>
                <a:alpha val="40000"/>
              </a:schemeClr>
            </a:glow>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10&#10;Insert name of your program here…&#10;Developed by Stanford University&#10;" title="Slide 10"/>
          <p:cNvSpPr>
            <a:spLocks noGrp="1"/>
          </p:cNvSpPr>
          <p:nvPr>
            <p:ph type="title"/>
          </p:nvPr>
        </p:nvSpPr>
        <p:spPr>
          <a:xfrm>
            <a:off x="457200" y="1219200"/>
            <a:ext cx="8229600" cy="1143000"/>
          </a:xfrm>
        </p:spPr>
        <p:txBody>
          <a:bodyPr>
            <a:normAutofit fontScale="90000"/>
          </a:bodyPr>
          <a:lstStyle/>
          <a:p>
            <a:r>
              <a:rPr lang="en-US" sz="4800" smtClean="0">
                <a:solidFill>
                  <a:srgbClr val="FFFF00"/>
                </a:solidFill>
              </a:rPr>
              <a:t>Insert name of your program here…</a:t>
            </a:r>
            <a:endParaRPr lang="en-US" sz="4800" dirty="0">
              <a:solidFill>
                <a:srgbClr val="FFFF00"/>
              </a:solidFill>
            </a:endParaRPr>
          </a:p>
        </p:txBody>
      </p:sp>
      <p:sp>
        <p:nvSpPr>
          <p:cNvPr id="4" name="Slide Number Placeholder 3"/>
          <p:cNvSpPr>
            <a:spLocks noGrp="1"/>
          </p:cNvSpPr>
          <p:nvPr>
            <p:ph type="sldNum" sz="quarter" idx="12"/>
          </p:nvPr>
        </p:nvSpPr>
        <p:spPr/>
        <p:txBody>
          <a:bodyPr/>
          <a:lstStyle/>
          <a:p>
            <a:fld id="{B318B0B6-6961-465F-A3FF-EF9A33FC0CB8}" type="slidenum">
              <a:rPr lang="en-US" smtClean="0"/>
              <a:pPr/>
              <a:t>10</a:t>
            </a:fld>
            <a:endParaRPr lang="en-US" dirty="0"/>
          </a:p>
        </p:txBody>
      </p:sp>
      <p:sp>
        <p:nvSpPr>
          <p:cNvPr id="5" name="Subtitle 2" descr="Slide 10&#10;Insert name of your program here…&#10;Developed by Stanford University&#10;" title="Slide 10"/>
          <p:cNvSpPr>
            <a:spLocks noGrp="1"/>
          </p:cNvSpPr>
          <p:nvPr>
            <p:ph idx="1"/>
          </p:nvPr>
        </p:nvSpPr>
        <p:spPr>
          <a:xfrm>
            <a:off x="1524000" y="3962400"/>
            <a:ext cx="6248400" cy="2057400"/>
          </a:xfrm>
        </p:spPr>
        <p:txBody>
          <a:bodyPr>
            <a:normAutofit/>
          </a:bodyPr>
          <a:lstStyle/>
          <a:p>
            <a:pPr marL="0" indent="0" algn="ctr">
              <a:buNone/>
            </a:pPr>
            <a:r>
              <a:rPr lang="en-US" sz="3600" dirty="0" smtClean="0">
                <a:solidFill>
                  <a:schemeClr val="bg1"/>
                </a:solidFill>
              </a:rPr>
              <a:t>Developed by </a:t>
            </a:r>
          </a:p>
          <a:p>
            <a:pPr marL="0" indent="0" algn="ctr">
              <a:buNone/>
            </a:pPr>
            <a:r>
              <a:rPr lang="en-US" sz="3600" dirty="0" smtClean="0">
                <a:solidFill>
                  <a:schemeClr val="bg1"/>
                </a:solidFill>
              </a:rPr>
              <a:t>Stanford </a:t>
            </a:r>
            <a:r>
              <a:rPr lang="en-US" sz="3600" dirty="0" smtClean="0">
                <a:solidFill>
                  <a:schemeClr val="bg1"/>
                </a:solidFill>
              </a:rPr>
              <a:t>University</a:t>
            </a:r>
            <a:endParaRPr lang="en-US" sz="4400" dirty="0">
              <a:solidFill>
                <a:schemeClr val="bg1"/>
              </a:solidFill>
            </a:endParaRPr>
          </a:p>
          <a:p>
            <a:endParaRPr lang="en-US" sz="4400" dirty="0">
              <a:solidFill>
                <a:schemeClr val="bg1"/>
              </a:solidFill>
            </a:endParaRPr>
          </a:p>
        </p:txBody>
      </p:sp>
      <p:cxnSp>
        <p:nvCxnSpPr>
          <p:cNvPr id="7" name="Straight Connector 6"/>
          <p:cNvCxnSpPr/>
          <p:nvPr/>
        </p:nvCxnSpPr>
        <p:spPr>
          <a:xfrm>
            <a:off x="838200" y="6400800"/>
            <a:ext cx="3733800" cy="0"/>
          </a:xfrm>
          <a:prstGeom prst="line">
            <a:avLst/>
          </a:prstGeom>
          <a:ln w="1016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6553200"/>
            <a:ext cx="6934200" cy="0"/>
          </a:xfrm>
          <a:prstGeom prst="line">
            <a:avLst/>
          </a:prstGeom>
          <a:ln w="952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8207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Slide 11&#10;Research studies show these benefits of self-management: more confidence in managing your health problems, improved ability to do household and social activities, less fear and worry, and fewer symptoms like pain or shortness of breath.&#10;" title="Slide 11"/>
          <p:cNvSpPr>
            <a:spLocks noGrp="1"/>
          </p:cNvSpPr>
          <p:nvPr>
            <p:ph idx="1"/>
          </p:nvPr>
        </p:nvSpPr>
        <p:spPr>
          <a:xfrm>
            <a:off x="457200" y="381000"/>
            <a:ext cx="8229600" cy="5943600"/>
          </a:xfrm>
        </p:spPr>
        <p:txBody>
          <a:bodyPr/>
          <a:lstStyle/>
          <a:p>
            <a:pPr marL="182880" algn="ctr">
              <a:spcBef>
                <a:spcPts val="600"/>
              </a:spcBef>
              <a:buNone/>
            </a:pPr>
            <a:r>
              <a:rPr lang="en-US" sz="3600" dirty="0">
                <a:solidFill>
                  <a:schemeClr val="bg1"/>
                </a:solidFill>
              </a:rPr>
              <a:t>Research studies </a:t>
            </a:r>
            <a:r>
              <a:rPr lang="en-US" sz="3600" dirty="0" smtClean="0">
                <a:solidFill>
                  <a:schemeClr val="bg1"/>
                </a:solidFill>
              </a:rPr>
              <a:t>show</a:t>
            </a:r>
          </a:p>
          <a:p>
            <a:pPr marL="182880" algn="ctr">
              <a:spcBef>
                <a:spcPts val="600"/>
              </a:spcBef>
              <a:buNone/>
            </a:pPr>
            <a:r>
              <a:rPr lang="en-US" sz="3600" dirty="0" smtClean="0">
                <a:solidFill>
                  <a:schemeClr val="bg1"/>
                </a:solidFill>
              </a:rPr>
              <a:t>these benefits </a:t>
            </a:r>
          </a:p>
          <a:p>
            <a:pPr marL="182880" algn="ctr">
              <a:spcBef>
                <a:spcPts val="600"/>
              </a:spcBef>
              <a:buNone/>
            </a:pPr>
            <a:r>
              <a:rPr lang="en-US" sz="3600" dirty="0" smtClean="0">
                <a:solidFill>
                  <a:schemeClr val="bg1"/>
                </a:solidFill>
              </a:rPr>
              <a:t>of self-management:</a:t>
            </a:r>
          </a:p>
          <a:p>
            <a:endParaRPr lang="en-US" dirty="0"/>
          </a:p>
        </p:txBody>
      </p:sp>
      <p:sp>
        <p:nvSpPr>
          <p:cNvPr id="4" name="Rectangle 3"/>
          <p:cNvSpPr/>
          <p:nvPr/>
        </p:nvSpPr>
        <p:spPr>
          <a:xfrm>
            <a:off x="495300" y="2666999"/>
            <a:ext cx="8153400" cy="4401205"/>
          </a:xfrm>
          <a:prstGeom prst="rect">
            <a:avLst/>
          </a:prstGeom>
          <a:ln>
            <a:noFill/>
          </a:ln>
        </p:spPr>
        <p:txBody>
          <a:bodyPr wrap="square">
            <a:spAutoFit/>
          </a:bodyPr>
          <a:lstStyle/>
          <a:p>
            <a:pPr lvl="1" defTabSz="739775">
              <a:spcBef>
                <a:spcPts val="600"/>
              </a:spcBef>
              <a:buFont typeface="Arial" pitchFamily="34" charset="0"/>
              <a:buChar char="•"/>
            </a:pPr>
            <a:r>
              <a:rPr lang="en-US" sz="2800" dirty="0" smtClean="0">
                <a:solidFill>
                  <a:schemeClr val="bg1"/>
                </a:solidFill>
              </a:rPr>
              <a:t> More confidence in managing your 	health problems.</a:t>
            </a:r>
          </a:p>
          <a:p>
            <a:pPr lvl="1">
              <a:spcBef>
                <a:spcPts val="600"/>
              </a:spcBef>
              <a:buFont typeface="Arial" pitchFamily="34" charset="0"/>
              <a:buChar char="•"/>
              <a:tabLst>
                <a:tab pos="739775" algn="l"/>
              </a:tabLst>
            </a:pPr>
            <a:r>
              <a:rPr lang="en-US" sz="2800" dirty="0" smtClean="0">
                <a:solidFill>
                  <a:schemeClr val="bg1"/>
                </a:solidFill>
              </a:rPr>
              <a:t> Improved ability to do household and 	social activities.</a:t>
            </a:r>
          </a:p>
          <a:p>
            <a:pPr lvl="1">
              <a:spcBef>
                <a:spcPts val="600"/>
              </a:spcBef>
              <a:buFont typeface="Arial" pitchFamily="34" charset="0"/>
              <a:buChar char="•"/>
            </a:pPr>
            <a:r>
              <a:rPr lang="en-US" sz="2800" dirty="0" smtClean="0">
                <a:solidFill>
                  <a:schemeClr val="bg1"/>
                </a:solidFill>
              </a:rPr>
              <a:t> Less fear and worry.</a:t>
            </a:r>
          </a:p>
          <a:p>
            <a:pPr lvl="1" defTabSz="739775">
              <a:spcBef>
                <a:spcPts val="600"/>
              </a:spcBef>
              <a:buFont typeface="Arial" pitchFamily="34" charset="0"/>
              <a:buChar char="•"/>
              <a:tabLst>
                <a:tab pos="457200" algn="l"/>
              </a:tabLst>
            </a:pPr>
            <a:r>
              <a:rPr lang="en-US" sz="2800" dirty="0">
                <a:solidFill>
                  <a:schemeClr val="bg1"/>
                </a:solidFill>
              </a:rPr>
              <a:t> </a:t>
            </a:r>
            <a:r>
              <a:rPr lang="en-US" sz="2800" dirty="0" smtClean="0">
                <a:solidFill>
                  <a:schemeClr val="bg1"/>
                </a:solidFill>
              </a:rPr>
              <a:t>Fewer symptoms like pain or 	shortness of breath.</a:t>
            </a:r>
          </a:p>
          <a:p>
            <a:pPr lvl="1">
              <a:buFont typeface="Arial" pitchFamily="34" charset="0"/>
              <a:buChar char="•"/>
            </a:pPr>
            <a:endParaRPr lang="en-US" sz="3200" dirty="0" smtClean="0">
              <a:solidFill>
                <a:schemeClr val="bg1"/>
              </a:solidFill>
            </a:endParaRPr>
          </a:p>
          <a:p>
            <a:pPr lvl="1">
              <a:buFont typeface="Arial" pitchFamily="34" charset="0"/>
              <a:buChar char="•"/>
            </a:pPr>
            <a:endParaRPr lang="en-US" sz="3200" dirty="0" smtClean="0">
              <a:solidFill>
                <a:schemeClr val="bg1"/>
              </a:solidFill>
            </a:endParaRPr>
          </a:p>
        </p:txBody>
      </p:sp>
      <p:sp>
        <p:nvSpPr>
          <p:cNvPr id="5" name="Slide Number Placeholder 4"/>
          <p:cNvSpPr>
            <a:spLocks noGrp="1"/>
          </p:cNvSpPr>
          <p:nvPr>
            <p:ph type="sldNum" sz="quarter" idx="12"/>
          </p:nvPr>
        </p:nvSpPr>
        <p:spPr/>
        <p:txBody>
          <a:bodyPr/>
          <a:lstStyle/>
          <a:p>
            <a:fld id="{B318B0B6-6961-465F-A3FF-EF9A33FC0CB8}" type="slidenum">
              <a:rPr lang="en-US" smtClean="0"/>
              <a:pPr/>
              <a:t>11</a:t>
            </a:fld>
            <a:endParaRPr lang="en-US" dirty="0"/>
          </a:p>
        </p:txBody>
      </p:sp>
      <p:cxnSp>
        <p:nvCxnSpPr>
          <p:cNvPr id="7" name="Straight Connector 6"/>
          <p:cNvCxnSpPr/>
          <p:nvPr/>
        </p:nvCxnSpPr>
        <p:spPr>
          <a:xfrm>
            <a:off x="838200" y="6553200"/>
            <a:ext cx="6934200" cy="0"/>
          </a:xfrm>
          <a:prstGeom prst="line">
            <a:avLst/>
          </a:prstGeom>
          <a:ln w="952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6400800"/>
            <a:ext cx="3733800" cy="0"/>
          </a:xfrm>
          <a:prstGeom prst="line">
            <a:avLst/>
          </a:prstGeom>
          <a:ln w="101600" cmpd="sng">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12&#10;At a workshop, you can learn techniques that help you do exercises that work for you, move more easily, take charge of your own health, do the things you like to do, and be more independent.&#10;" title="Slide 12"/>
          <p:cNvSpPr>
            <a:spLocks noGrp="1"/>
          </p:cNvSpPr>
          <p:nvPr>
            <p:ph type="title"/>
          </p:nvPr>
        </p:nvSpPr>
        <p:spPr/>
        <p:txBody>
          <a:bodyPr>
            <a:normAutofit/>
          </a:bodyPr>
          <a:lstStyle/>
          <a:p>
            <a:r>
              <a:rPr lang="en-US" sz="3600" dirty="0" smtClean="0">
                <a:solidFill>
                  <a:schemeClr val="bg1"/>
                </a:solidFill>
              </a:rPr>
              <a:t>At a workshop, you can</a:t>
            </a:r>
            <a:endParaRPr lang="en-US" sz="3600" dirty="0">
              <a:solidFill>
                <a:schemeClr val="bg1"/>
              </a:solidFill>
            </a:endParaRPr>
          </a:p>
        </p:txBody>
      </p:sp>
      <p:sp>
        <p:nvSpPr>
          <p:cNvPr id="3" name="Content Placeholder 2" descr="Slide 12&#10;At a workshop, you can learn techniques that help you do exercises that work for you, move more easily, take charge of your own health, do the things you like to do, and be more independent.&#10;" title="Slide 12"/>
          <p:cNvSpPr>
            <a:spLocks noGrp="1"/>
          </p:cNvSpPr>
          <p:nvPr>
            <p:ph idx="1"/>
          </p:nvPr>
        </p:nvSpPr>
        <p:spPr>
          <a:xfrm>
            <a:off x="1066800" y="1600200"/>
            <a:ext cx="7772400" cy="4525963"/>
          </a:xfrm>
        </p:spPr>
        <p:txBody>
          <a:bodyPr>
            <a:noAutofit/>
          </a:bodyPr>
          <a:lstStyle/>
          <a:p>
            <a:pPr>
              <a:spcBef>
                <a:spcPts val="0"/>
              </a:spcBef>
              <a:spcAft>
                <a:spcPts val="1800"/>
              </a:spcAft>
            </a:pPr>
            <a:r>
              <a:rPr lang="en-US" sz="2800" dirty="0" smtClean="0">
                <a:solidFill>
                  <a:schemeClr val="bg1"/>
                </a:solidFill>
              </a:rPr>
              <a:t>Learn techniques that help you</a:t>
            </a:r>
          </a:p>
          <a:p>
            <a:pPr lvl="1">
              <a:spcBef>
                <a:spcPts val="1200"/>
              </a:spcBef>
            </a:pPr>
            <a:r>
              <a:rPr lang="en-US" dirty="0" smtClean="0">
                <a:solidFill>
                  <a:schemeClr val="bg1"/>
                </a:solidFill>
              </a:rPr>
              <a:t>Do exercises that work for you.</a:t>
            </a:r>
          </a:p>
          <a:p>
            <a:pPr lvl="1">
              <a:spcBef>
                <a:spcPts val="1200"/>
              </a:spcBef>
            </a:pPr>
            <a:r>
              <a:rPr lang="en-US" dirty="0" smtClean="0">
                <a:solidFill>
                  <a:schemeClr val="bg1"/>
                </a:solidFill>
              </a:rPr>
              <a:t>Move more easily.</a:t>
            </a:r>
          </a:p>
          <a:p>
            <a:pPr lvl="1">
              <a:spcBef>
                <a:spcPts val="1200"/>
              </a:spcBef>
            </a:pPr>
            <a:r>
              <a:rPr lang="en-US" dirty="0" smtClean="0">
                <a:solidFill>
                  <a:schemeClr val="bg1"/>
                </a:solidFill>
              </a:rPr>
              <a:t>Take charge of your own health.</a:t>
            </a:r>
          </a:p>
          <a:p>
            <a:pPr lvl="1">
              <a:spcBef>
                <a:spcPts val="1200"/>
              </a:spcBef>
            </a:pPr>
            <a:r>
              <a:rPr lang="en-US" dirty="0" smtClean="0">
                <a:solidFill>
                  <a:schemeClr val="bg1"/>
                </a:solidFill>
              </a:rPr>
              <a:t>Do the things you like to do.</a:t>
            </a:r>
          </a:p>
          <a:p>
            <a:pPr lvl="1">
              <a:spcBef>
                <a:spcPts val="1200"/>
              </a:spcBef>
            </a:pPr>
            <a:r>
              <a:rPr lang="en-US" dirty="0" smtClean="0">
                <a:solidFill>
                  <a:schemeClr val="bg1"/>
                </a:solidFill>
              </a:rPr>
              <a:t>Be more independent.</a:t>
            </a:r>
          </a:p>
          <a:p>
            <a:pPr lvl="1"/>
            <a:endParaRPr lang="en-US" sz="3600" dirty="0" smtClean="0">
              <a:solidFill>
                <a:schemeClr val="bg1"/>
              </a:solidFill>
            </a:endParaRPr>
          </a:p>
        </p:txBody>
      </p:sp>
      <p:sp>
        <p:nvSpPr>
          <p:cNvPr id="4" name="Slide Number Placeholder 3"/>
          <p:cNvSpPr>
            <a:spLocks noGrp="1"/>
          </p:cNvSpPr>
          <p:nvPr>
            <p:ph type="sldNum" sz="quarter" idx="12"/>
          </p:nvPr>
        </p:nvSpPr>
        <p:spPr/>
        <p:txBody>
          <a:bodyPr/>
          <a:lstStyle/>
          <a:p>
            <a:fld id="{B318B0B6-6961-465F-A3FF-EF9A33FC0CB8}" type="slidenum">
              <a:rPr lang="en-US" smtClean="0"/>
              <a:pPr/>
              <a:t>12</a:t>
            </a:fld>
            <a:endParaRPr lang="en-US" dirty="0"/>
          </a:p>
        </p:txBody>
      </p:sp>
      <p:cxnSp>
        <p:nvCxnSpPr>
          <p:cNvPr id="6" name="Straight Connector 5"/>
          <p:cNvCxnSpPr/>
          <p:nvPr/>
        </p:nvCxnSpPr>
        <p:spPr>
          <a:xfrm>
            <a:off x="838200" y="6553200"/>
            <a:ext cx="6934200" cy="0"/>
          </a:xfrm>
          <a:prstGeom prst="line">
            <a:avLst/>
          </a:prstGeom>
          <a:ln w="952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6400800"/>
            <a:ext cx="3733800" cy="0"/>
          </a:xfrm>
          <a:prstGeom prst="line">
            <a:avLst/>
          </a:prstGeom>
          <a:ln w="101600" cmpd="sng">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13&#10;Workshops are small groups of people like yourself, have experienced workshop leaders, take 2 and one-half hours a week for 6 weeks, let you learn and practice problem-solving, goal-setting, and decision-making, and are a way to share progress and get support from friends.&#10;" title="Slide 13"/>
          <p:cNvSpPr>
            <a:spLocks noGrp="1"/>
          </p:cNvSpPr>
          <p:nvPr>
            <p:ph type="title"/>
          </p:nvPr>
        </p:nvSpPr>
        <p:spPr>
          <a:xfrm>
            <a:off x="457200" y="381000"/>
            <a:ext cx="8229600" cy="1020762"/>
          </a:xfrm>
        </p:spPr>
        <p:txBody>
          <a:bodyPr>
            <a:normAutofit/>
          </a:bodyPr>
          <a:lstStyle/>
          <a:p>
            <a:r>
              <a:rPr lang="en-US" sz="3600" dirty="0" smtClean="0">
                <a:solidFill>
                  <a:schemeClr val="bg1"/>
                </a:solidFill>
              </a:rPr>
              <a:t>Workshops</a:t>
            </a:r>
            <a:endParaRPr lang="en-US" sz="3600" dirty="0">
              <a:solidFill>
                <a:schemeClr val="bg1"/>
              </a:solidFill>
            </a:endParaRPr>
          </a:p>
        </p:txBody>
      </p:sp>
      <p:sp>
        <p:nvSpPr>
          <p:cNvPr id="3" name="Content Placeholder 2" descr="Slide 13&#10;Workshops are small groups of people like yourself, have experienced workshop leaders, take 2 and one-half hours a week for 6 weeks, let you learn and practice problem-solving, goal-setting, and decision-making, and are a way to share progress and get support from friends.&#10;" title="Slide 13"/>
          <p:cNvSpPr>
            <a:spLocks noGrp="1"/>
          </p:cNvSpPr>
          <p:nvPr>
            <p:ph idx="1"/>
          </p:nvPr>
        </p:nvSpPr>
        <p:spPr>
          <a:xfrm>
            <a:off x="381000" y="1676400"/>
            <a:ext cx="8534400" cy="3886200"/>
          </a:xfrm>
        </p:spPr>
        <p:txBody>
          <a:bodyPr>
            <a:noAutofit/>
          </a:bodyPr>
          <a:lstStyle/>
          <a:p>
            <a:pPr marL="457200">
              <a:spcBef>
                <a:spcPts val="1200"/>
              </a:spcBef>
            </a:pPr>
            <a:r>
              <a:rPr lang="en-US" sz="2800" dirty="0" smtClean="0">
                <a:solidFill>
                  <a:schemeClr val="bg1"/>
                </a:solidFill>
              </a:rPr>
              <a:t>Are small groups of people like yourself.</a:t>
            </a:r>
          </a:p>
          <a:p>
            <a:pPr marL="457200">
              <a:spcBef>
                <a:spcPts val="1200"/>
              </a:spcBef>
            </a:pPr>
            <a:r>
              <a:rPr lang="en-US" sz="2800" dirty="0" smtClean="0">
                <a:solidFill>
                  <a:schemeClr val="bg1"/>
                </a:solidFill>
              </a:rPr>
              <a:t>Have experienced workshop leaders. </a:t>
            </a:r>
          </a:p>
          <a:p>
            <a:pPr marL="457200">
              <a:spcBef>
                <a:spcPts val="1200"/>
              </a:spcBef>
            </a:pPr>
            <a:r>
              <a:rPr lang="en-US" sz="2800" dirty="0" smtClean="0">
                <a:solidFill>
                  <a:schemeClr val="bg1"/>
                </a:solidFill>
              </a:rPr>
              <a:t>Take 2½ hours a week for 6 weeks.</a:t>
            </a:r>
          </a:p>
          <a:p>
            <a:pPr marL="457200">
              <a:spcBef>
                <a:spcPts val="1200"/>
              </a:spcBef>
            </a:pPr>
            <a:r>
              <a:rPr lang="en-US" sz="2800" dirty="0" smtClean="0">
                <a:solidFill>
                  <a:schemeClr val="bg1"/>
                </a:solidFill>
              </a:rPr>
              <a:t>Let you learn and practice problem-solving, goal-setting, and decision-making.</a:t>
            </a:r>
          </a:p>
          <a:p>
            <a:pPr marL="457200">
              <a:spcBef>
                <a:spcPts val="1200"/>
              </a:spcBef>
            </a:pPr>
            <a:r>
              <a:rPr lang="en-US" sz="2800" dirty="0" smtClean="0">
                <a:solidFill>
                  <a:schemeClr val="bg1"/>
                </a:solidFill>
              </a:rPr>
              <a:t>Are a way to share progress and get support from friends.</a:t>
            </a: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B318B0B6-6961-465F-A3FF-EF9A33FC0CB8}" type="slidenum">
              <a:rPr lang="en-US" smtClean="0"/>
              <a:pPr/>
              <a:t>13</a:t>
            </a:fld>
            <a:endParaRPr lang="en-US" dirty="0"/>
          </a:p>
        </p:txBody>
      </p:sp>
      <p:cxnSp>
        <p:nvCxnSpPr>
          <p:cNvPr id="5" name="Straight Connector 4"/>
          <p:cNvCxnSpPr/>
          <p:nvPr/>
        </p:nvCxnSpPr>
        <p:spPr>
          <a:xfrm>
            <a:off x="838200" y="6553200"/>
            <a:ext cx="6934200" cy="0"/>
          </a:xfrm>
          <a:prstGeom prst="line">
            <a:avLst/>
          </a:prstGeom>
          <a:ln w="952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38200" y="6400800"/>
            <a:ext cx="3733800" cy="0"/>
          </a:xfrm>
          <a:prstGeom prst="line">
            <a:avLst/>
          </a:prstGeom>
          <a:ln w="101600" cmpd="sng">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14&#10;Take charge of your life!&#10;" title="Slide 14"/>
          <p:cNvSpPr>
            <a:spLocks noGrp="1"/>
          </p:cNvSpPr>
          <p:nvPr>
            <p:ph type="title"/>
          </p:nvPr>
        </p:nvSpPr>
        <p:spPr/>
        <p:txBody>
          <a:bodyPr>
            <a:normAutofit/>
          </a:bodyPr>
          <a:lstStyle/>
          <a:p>
            <a:r>
              <a:rPr lang="en-US" sz="4800" dirty="0" smtClean="0">
                <a:solidFill>
                  <a:schemeClr val="bg1"/>
                </a:solidFill>
              </a:rPr>
              <a:t>Take charge of your life!</a:t>
            </a:r>
            <a:endParaRPr lang="en-US" sz="4800" dirty="0">
              <a:solidFill>
                <a:schemeClr val="bg1"/>
              </a:solidFill>
            </a:endParaRPr>
          </a:p>
        </p:txBody>
      </p:sp>
      <p:pic>
        <p:nvPicPr>
          <p:cNvPr id="4" name="Content Placeholder 3" descr="Slide 14&#10;Take charge of your life!&#10;photo of a woman and her child, smiling." title="Slide 14"/>
          <p:cNvPicPr>
            <a:picLocks noGrp="1"/>
          </p:cNvPicPr>
          <p:nvPr>
            <p:ph idx="1"/>
          </p:nvPr>
        </p:nvPicPr>
        <p:blipFill>
          <a:blip r:embed="rId3" cstate="print"/>
          <a:srcRect/>
          <a:stretch>
            <a:fillRect/>
          </a:stretch>
        </p:blipFill>
        <p:spPr bwMode="auto">
          <a:xfrm>
            <a:off x="1962043" y="1600200"/>
            <a:ext cx="5219913" cy="45259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318B0B6-6961-465F-A3FF-EF9A33FC0CB8}" type="slidenum">
              <a:rPr lang="en-US" smtClean="0"/>
              <a:pPr/>
              <a:t>14</a:t>
            </a:fld>
            <a:endParaRPr lang="en-US" dirty="0"/>
          </a:p>
        </p:txBody>
      </p:sp>
      <p:cxnSp>
        <p:nvCxnSpPr>
          <p:cNvPr id="7" name="Straight Connector 6"/>
          <p:cNvCxnSpPr/>
          <p:nvPr/>
        </p:nvCxnSpPr>
        <p:spPr>
          <a:xfrm>
            <a:off x="838200" y="6553200"/>
            <a:ext cx="6934200" cy="0"/>
          </a:xfrm>
          <a:prstGeom prst="line">
            <a:avLst/>
          </a:prstGeom>
          <a:ln w="952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6400800"/>
            <a:ext cx="3733800" cy="0"/>
          </a:xfrm>
          <a:prstGeom prst="line">
            <a:avLst/>
          </a:prstGeom>
          <a:ln w="101600" cmpd="sng">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15&#10;What would you like to do?&#10;" title="Slide 15"/>
          <p:cNvSpPr>
            <a:spLocks noGrp="1"/>
          </p:cNvSpPr>
          <p:nvPr>
            <p:ph type="title"/>
          </p:nvPr>
        </p:nvSpPr>
        <p:spPr/>
        <p:txBody>
          <a:bodyPr>
            <a:normAutofit fontScale="90000"/>
          </a:bodyPr>
          <a:lstStyle/>
          <a:p>
            <a:r>
              <a:rPr lang="en-US" sz="4800" dirty="0" smtClean="0">
                <a:solidFill>
                  <a:schemeClr val="bg1"/>
                </a:solidFill>
              </a:rPr>
              <a:t>What would you like to do?</a:t>
            </a:r>
            <a:endParaRPr lang="en-US" sz="4800" dirty="0">
              <a:solidFill>
                <a:schemeClr val="bg1"/>
              </a:solidFill>
            </a:endParaRPr>
          </a:p>
        </p:txBody>
      </p:sp>
      <p:sp>
        <p:nvSpPr>
          <p:cNvPr id="6" name="Slide Number Placeholder 5"/>
          <p:cNvSpPr>
            <a:spLocks noGrp="1"/>
          </p:cNvSpPr>
          <p:nvPr>
            <p:ph type="sldNum" sz="quarter" idx="12"/>
          </p:nvPr>
        </p:nvSpPr>
        <p:spPr/>
        <p:txBody>
          <a:bodyPr/>
          <a:lstStyle/>
          <a:p>
            <a:fld id="{B318B0B6-6961-465F-A3FF-EF9A33FC0CB8}" type="slidenum">
              <a:rPr lang="en-US" smtClean="0"/>
              <a:pPr/>
              <a:t>15</a:t>
            </a:fld>
            <a:endParaRPr lang="en-US" dirty="0"/>
          </a:p>
        </p:txBody>
      </p:sp>
      <p:pic>
        <p:nvPicPr>
          <p:cNvPr id="8" name="Picture 7" descr="Slide 15&#10;What would you like to do?&#10;Photos of people outdoors being active. &#10;" title="Slide 15"/>
          <p:cNvPicPr/>
          <p:nvPr/>
        </p:nvPicPr>
        <p:blipFill>
          <a:blip r:embed="rId3" cstate="print"/>
          <a:srcRect/>
          <a:stretch>
            <a:fillRect/>
          </a:stretch>
        </p:blipFill>
        <p:spPr bwMode="auto">
          <a:xfrm>
            <a:off x="2286000" y="3934442"/>
            <a:ext cx="3124200" cy="2362200"/>
          </a:xfrm>
          <a:prstGeom prst="rect">
            <a:avLst/>
          </a:prstGeom>
          <a:noFill/>
          <a:ln w="9525">
            <a:noFill/>
            <a:miter lim="800000"/>
            <a:headEnd/>
            <a:tailEnd/>
          </a:ln>
        </p:spPr>
      </p:pic>
      <p:cxnSp>
        <p:nvCxnSpPr>
          <p:cNvPr id="9" name="Straight Connector 8"/>
          <p:cNvCxnSpPr/>
          <p:nvPr/>
        </p:nvCxnSpPr>
        <p:spPr>
          <a:xfrm>
            <a:off x="838200" y="6400800"/>
            <a:ext cx="3733800" cy="0"/>
          </a:xfrm>
          <a:prstGeom prst="line">
            <a:avLst/>
          </a:prstGeom>
          <a:ln w="1016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38200" y="6553200"/>
            <a:ext cx="6934200" cy="0"/>
          </a:xfrm>
          <a:prstGeom prst="line">
            <a:avLst/>
          </a:prstGeom>
          <a:ln w="952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Slide 15&#10;What would you like to do?&#10;Photos of people outdoors being active. &#10;" title="Slid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0586" y="1371600"/>
            <a:ext cx="2249214" cy="23329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Content Placeholder 3"/>
          <p:cNvPicPr>
            <a:picLocks noGrp="1" noChangeAspect="1"/>
          </p:cNvPicPr>
          <p:nvPr>
            <p:ph idx="1"/>
          </p:nvPr>
        </p:nvPicPr>
        <p:blipFill>
          <a:blip cstate="print">
            <a:extLst>
              <a:ext uri="{28A0092B-C50C-407E-A947-70E740481C1C}">
                <a14:useLocalDpi xmlns:a14="http://schemas.microsoft.com/office/drawing/2010/main" val="0"/>
              </a:ext>
            </a:extLst>
          </a:blip>
          <a:stretch>
            <a:fillRect/>
          </a:stretch>
        </p:blipFill>
        <p:spPr>
          <a:xfrm>
            <a:off x="399393" y="1210004"/>
            <a:ext cx="2572407" cy="3876392"/>
          </a:xfrm>
          <a:prstGeom prst="rect">
            <a:avLst/>
          </a:prstGeom>
          <a:ln>
            <a:noFill/>
          </a:ln>
          <a:effectLst>
            <a:softEdge rad="112500"/>
          </a:effectLst>
        </p:spPr>
      </p:pic>
      <p:pic>
        <p:nvPicPr>
          <p:cNvPr id="14" name="Picture 13"/>
          <p:cNvPicPr>
            <a:picLocks noChangeAspect="1"/>
          </p:cNvPicPr>
          <p:nvPr/>
        </p:nvPicPr>
        <p:blipFill>
          <a:blip cstate="print">
            <a:extLst>
              <a:ext uri="{28A0092B-C50C-407E-A947-70E740481C1C}">
                <a14:useLocalDpi xmlns:a14="http://schemas.microsoft.com/office/drawing/2010/main" val="0"/>
              </a:ext>
            </a:extLst>
          </a:blip>
          <a:stretch>
            <a:fillRect/>
          </a:stretch>
        </p:blipFill>
        <p:spPr>
          <a:xfrm>
            <a:off x="6019800" y="3934442"/>
            <a:ext cx="2694432" cy="24505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050" name="Picture 2" descr="C:\Users\bua5\Pictures\man with cook book"/>
          <p:cNvPicPr>
            <a:picLocks noChangeAspect="1" noChangeArrowheads="1"/>
          </p:cNvPicPr>
          <p:nvPr/>
        </p:nvPicPr>
        <p:blipFill>
          <a:blip cstate="print">
            <a:extLst>
              <a:ext uri="{BEBA8EAE-BF5A-486C-A8C5-ECC9F3942E4B}">
                <a14:imgProps xmlns:a14="http://schemas.microsoft.com/office/drawing/2010/main">
                  <a14:imgLayer r:embed="rId8">
                    <a14:imgEffect>
                      <a14:backgroundRemoval t="9896" b="83854" l="9896" r="84896"/>
                    </a14:imgEffect>
                  </a14:imgLayer>
                </a14:imgProps>
              </a:ext>
              <a:ext uri="{28A0092B-C50C-407E-A947-70E740481C1C}">
                <a14:useLocalDpi xmlns:a14="http://schemas.microsoft.com/office/drawing/2010/main" val="0"/>
              </a:ext>
            </a:extLst>
          </a:blip>
          <a:srcRect/>
          <a:stretch>
            <a:fillRect/>
          </a:stretch>
        </p:blipFill>
        <p:spPr bwMode="auto">
          <a:xfrm>
            <a:off x="6275833" y="1371600"/>
            <a:ext cx="2438399" cy="2438399"/>
          </a:xfrm>
          <a:prstGeom prst="rect">
            <a:avLst/>
          </a:prstGeom>
          <a:solidFill>
            <a:srgbClr val="FFFFFF">
              <a:shade val="85000"/>
            </a:srgbClr>
          </a:solidFill>
          <a:ln w="190500" cap="rnd">
            <a:noFill/>
          </a:ln>
          <a:effectLst>
            <a:outerShdw blurRad="36195" dist="12700" dir="11400000" algn="tl" rotWithShape="0">
              <a:srgbClr val="000000">
                <a:alpha val="33000"/>
              </a:srgbClr>
            </a:outerShdw>
            <a:softEdge rad="12700"/>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2" name="Picture 11" descr="Slide 15&#10;What would you like to do?&#10;Photos of people outdoors being active. &#10;" title="Slid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6054" y="3940573"/>
            <a:ext cx="2888178" cy="23560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3" name="Picture 2" descr="Slide 15&#10;What would you like to do?&#10;Photos of people outdoors being active. &#10;" title="Slide 15"/>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896" b="83854" l="9896" r="84896"/>
                    </a14:imgEffect>
                  </a14:imgLayer>
                </a14:imgProps>
              </a:ext>
              <a:ext uri="{28A0092B-C50C-407E-A947-70E740481C1C}">
                <a14:useLocalDpi xmlns:a14="http://schemas.microsoft.com/office/drawing/2010/main" val="0"/>
              </a:ext>
            </a:extLst>
          </a:blip>
          <a:srcRect/>
          <a:stretch>
            <a:fillRect/>
          </a:stretch>
        </p:blipFill>
        <p:spPr bwMode="auto">
          <a:xfrm>
            <a:off x="6275832" y="1355035"/>
            <a:ext cx="2438399" cy="2438399"/>
          </a:xfrm>
          <a:prstGeom prst="rect">
            <a:avLst/>
          </a:prstGeom>
          <a:solidFill>
            <a:srgbClr val="FFFFFF">
              <a:shade val="85000"/>
            </a:srgbClr>
          </a:solidFill>
          <a:ln w="190500" cap="rnd">
            <a:noFill/>
          </a:ln>
          <a:effectLst>
            <a:outerShdw blurRad="36195" dist="12700" dir="11400000" algn="tl" rotWithShape="0">
              <a:srgbClr val="000000">
                <a:alpha val="33000"/>
              </a:srgbClr>
            </a:outerShdw>
            <a:softEdge rad="12700"/>
          </a:effectLst>
          <a:scene3d>
            <a:camera prst="perspectiveContrastingLeftFacing">
              <a:rot lat="540000" lon="2100000" rev="0"/>
            </a:camera>
            <a:lightRig rig="soft" dir="t"/>
          </a:scene3d>
          <a:sp3d contourW="12700" prstMaterial="matte">
            <a:bevelT w="63500" h="50800"/>
            <a:contourClr>
              <a:srgbClr val="C0C0C0"/>
            </a:contourClr>
          </a:sp3d>
          <a:extLst/>
        </p:spPr>
      </p:pic>
      <p:pic>
        <p:nvPicPr>
          <p:cNvPr id="15" name="Content Placeholder 3" descr="Slide 15&#10;What would you like to do?&#10;Photos of people outdoors being active. &#10;" title="Slid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3400" y="1384852"/>
            <a:ext cx="2514600" cy="378928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bg1"/>
                </a:solidFill>
              </a:rPr>
              <a:t>Sign Up for a Workshop</a:t>
            </a:r>
            <a:endParaRPr lang="en-US" sz="4000" dirty="0">
              <a:solidFill>
                <a:schemeClr val="bg1"/>
              </a:solidFill>
            </a:endParaRPr>
          </a:p>
        </p:txBody>
      </p:sp>
      <p:sp>
        <p:nvSpPr>
          <p:cNvPr id="3" name="Content Placeholder 2"/>
          <p:cNvSpPr>
            <a:spLocks noGrp="1"/>
          </p:cNvSpPr>
          <p:nvPr>
            <p:ph idx="1"/>
          </p:nvPr>
        </p:nvSpPr>
        <p:spPr>
          <a:xfrm>
            <a:off x="457200" y="1524000"/>
            <a:ext cx="8229600" cy="3962400"/>
          </a:xfrm>
        </p:spPr>
        <p:txBody>
          <a:bodyPr>
            <a:normAutofit/>
          </a:bodyPr>
          <a:lstStyle/>
          <a:p>
            <a:pPr>
              <a:spcBef>
                <a:spcPts val="1800"/>
              </a:spcBef>
            </a:pPr>
            <a:r>
              <a:rPr lang="en-US" dirty="0" smtClean="0">
                <a:solidFill>
                  <a:schemeClr val="bg1"/>
                </a:solidFill>
              </a:rPr>
              <a:t>Where:</a:t>
            </a:r>
            <a:r>
              <a:rPr lang="en-US" dirty="0" smtClean="0">
                <a:solidFill>
                  <a:srgbClr val="FFFF00"/>
                </a:solidFill>
              </a:rPr>
              <a:t> </a:t>
            </a:r>
            <a:r>
              <a:rPr lang="en-US" sz="2800" dirty="0" smtClean="0">
                <a:solidFill>
                  <a:srgbClr val="FFFF00"/>
                </a:solidFill>
              </a:rPr>
              <a:t>insert location.</a:t>
            </a:r>
            <a:endParaRPr lang="en-US" sz="2800" dirty="0" smtClean="0">
              <a:solidFill>
                <a:schemeClr val="bg1"/>
              </a:solidFill>
            </a:endParaRPr>
          </a:p>
          <a:p>
            <a:pPr>
              <a:spcBef>
                <a:spcPts val="1800"/>
              </a:spcBef>
            </a:pPr>
            <a:r>
              <a:rPr lang="en-US" dirty="0" smtClean="0">
                <a:solidFill>
                  <a:schemeClr val="bg1"/>
                </a:solidFill>
              </a:rPr>
              <a:t>When:</a:t>
            </a:r>
            <a:r>
              <a:rPr lang="en-US" dirty="0" smtClean="0">
                <a:solidFill>
                  <a:srgbClr val="FFFF00"/>
                </a:solidFill>
              </a:rPr>
              <a:t> </a:t>
            </a:r>
            <a:r>
              <a:rPr lang="en-US" sz="2800" dirty="0" smtClean="0">
                <a:solidFill>
                  <a:srgbClr val="FFFF00"/>
                </a:solidFill>
              </a:rPr>
              <a:t>insert date and time.</a:t>
            </a:r>
            <a:endParaRPr lang="en-US" sz="2800" dirty="0" smtClean="0">
              <a:solidFill>
                <a:schemeClr val="bg1"/>
              </a:solidFill>
            </a:endParaRPr>
          </a:p>
          <a:p>
            <a:pPr>
              <a:spcBef>
                <a:spcPts val="1800"/>
              </a:spcBef>
            </a:pPr>
            <a:r>
              <a:rPr lang="en-US" dirty="0" smtClean="0">
                <a:solidFill>
                  <a:schemeClr val="bg1"/>
                </a:solidFill>
              </a:rPr>
              <a:t>How:</a:t>
            </a:r>
            <a:r>
              <a:rPr lang="en-US" dirty="0" smtClean="0">
                <a:solidFill>
                  <a:srgbClr val="FFFF00"/>
                </a:solidFill>
              </a:rPr>
              <a:t> </a:t>
            </a:r>
            <a:r>
              <a:rPr lang="en-US" sz="2800" dirty="0" smtClean="0">
                <a:solidFill>
                  <a:srgbClr val="FFFF00"/>
                </a:solidFill>
              </a:rPr>
              <a:t>insert information </a:t>
            </a:r>
          </a:p>
          <a:p>
            <a:pPr marL="0" indent="0">
              <a:spcBef>
                <a:spcPts val="1800"/>
              </a:spcBef>
              <a:buNone/>
            </a:pPr>
            <a:r>
              <a:rPr lang="en-US" sz="2800" dirty="0">
                <a:solidFill>
                  <a:srgbClr val="FFFF00"/>
                </a:solidFill>
              </a:rPr>
              <a:t>	 </a:t>
            </a:r>
            <a:r>
              <a:rPr lang="en-US" sz="2800" dirty="0" smtClean="0">
                <a:solidFill>
                  <a:srgbClr val="FFFF00"/>
                </a:solidFill>
              </a:rPr>
              <a:t>    telling how to sign </a:t>
            </a:r>
            <a:r>
              <a:rPr lang="en-US" sz="2800" dirty="0">
                <a:solidFill>
                  <a:srgbClr val="FFFF00"/>
                </a:solidFill>
              </a:rPr>
              <a:t>up, </a:t>
            </a:r>
            <a:endParaRPr lang="en-US" sz="2800" dirty="0" smtClean="0">
              <a:solidFill>
                <a:srgbClr val="FFFF00"/>
              </a:solidFill>
            </a:endParaRPr>
          </a:p>
          <a:p>
            <a:pPr marL="0" indent="0">
              <a:spcBef>
                <a:spcPts val="1800"/>
              </a:spcBef>
              <a:buNone/>
            </a:pPr>
            <a:r>
              <a:rPr lang="en-US" sz="2800" dirty="0">
                <a:solidFill>
                  <a:srgbClr val="FFFF00"/>
                </a:solidFill>
              </a:rPr>
              <a:t>	</a:t>
            </a:r>
            <a:r>
              <a:rPr lang="en-US" sz="2800" dirty="0" smtClean="0">
                <a:solidFill>
                  <a:srgbClr val="FFFF00"/>
                </a:solidFill>
              </a:rPr>
              <a:t>     including </a:t>
            </a:r>
            <a:r>
              <a:rPr lang="en-US" sz="2800" dirty="0">
                <a:solidFill>
                  <a:srgbClr val="FFFF00"/>
                </a:solidFill>
              </a:rPr>
              <a:t>contact </a:t>
            </a:r>
            <a:r>
              <a:rPr lang="en-US" sz="2800" dirty="0" smtClean="0">
                <a:solidFill>
                  <a:srgbClr val="FFFF00"/>
                </a:solidFill>
              </a:rPr>
              <a:t>information.</a:t>
            </a: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B318B0B6-6961-465F-A3FF-EF9A33FC0CB8}" type="slidenum">
              <a:rPr lang="en-US" smtClean="0"/>
              <a:pPr/>
              <a:t>16</a:t>
            </a:fld>
            <a:endParaRPr lang="en-US" dirty="0"/>
          </a:p>
        </p:txBody>
      </p:sp>
      <p:cxnSp>
        <p:nvCxnSpPr>
          <p:cNvPr id="6" name="Straight Connector 5"/>
          <p:cNvCxnSpPr/>
          <p:nvPr/>
        </p:nvCxnSpPr>
        <p:spPr>
          <a:xfrm>
            <a:off x="838200" y="6553200"/>
            <a:ext cx="6934200" cy="0"/>
          </a:xfrm>
          <a:prstGeom prst="line">
            <a:avLst/>
          </a:prstGeom>
          <a:ln w="952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6400800"/>
            <a:ext cx="3733800" cy="0"/>
          </a:xfrm>
          <a:prstGeom prst="line">
            <a:avLst/>
          </a:prstGeom>
          <a:ln w="101600" cmpd="sng">
            <a:solidFill>
              <a:srgbClr val="00B050"/>
            </a:solidFill>
          </a:ln>
        </p:spPr>
        <p:style>
          <a:lnRef idx="1">
            <a:schemeClr val="accent1"/>
          </a:lnRef>
          <a:fillRef idx="0">
            <a:schemeClr val="accent1"/>
          </a:fillRef>
          <a:effectRef idx="0">
            <a:schemeClr val="accent1"/>
          </a:effectRef>
          <a:fontRef idx="minor">
            <a:schemeClr val="tx1"/>
          </a:fontRef>
        </p:style>
      </p:cxnSp>
      <p:pic>
        <p:nvPicPr>
          <p:cNvPr id="8" name="Picture 7"/>
          <p:cNvPicPr/>
          <p:nvPr/>
        </p:nvPicPr>
        <p:blipFill>
          <a:blip r:embed="rId3" cstate="print">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3139" y="5698490"/>
            <a:ext cx="1292706" cy="1159510"/>
          </a:xfrm>
          <a:prstGeom prst="rect">
            <a:avLst/>
          </a:prstGeom>
          <a:ln>
            <a:solidFill>
              <a:srgbClr val="000000">
                <a:alpha val="0"/>
              </a:srgbClr>
            </a:solidFill>
          </a:ln>
          <a:effectLst>
            <a:glow rad="139700">
              <a:schemeClr val="accent6">
                <a:satMod val="175000"/>
                <a:alpha val="40000"/>
              </a:schemeClr>
            </a:glow>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solidFill>
                  <a:schemeClr val="bg1"/>
                </a:solidFill>
              </a:rPr>
              <a:t>Did you wake up bright and ready to go?</a:t>
            </a:r>
            <a:endParaRPr lang="en-US" sz="4800" dirty="0">
              <a:solidFill>
                <a:schemeClr val="bg1"/>
              </a:solidFill>
            </a:endParaRPr>
          </a:p>
        </p:txBody>
      </p:sp>
      <p:pic>
        <p:nvPicPr>
          <p:cNvPr id="4" name="Hydrangeas.jpg" descr="Slide 2&#10;Did you wake up bright and ready to go?&#10;Image of daffodils.&#10;" title="Slide 2"/>
          <p:cNvPicPr>
            <a:picLocks noGrp="1" noChangeAspect="1"/>
          </p:cNvPicPr>
          <p:nvPr>
            <p:ph idx="1"/>
          </p:nvPr>
        </p:nvPicPr>
        <p:blipFill>
          <a:blip r:embed="rId3" cstate="print"/>
          <a:stretch>
            <a:fillRect/>
          </a:stretch>
        </p:blipFill>
        <p:spPr>
          <a:xfrm>
            <a:off x="1554691" y="1600200"/>
            <a:ext cx="6034617" cy="4525963"/>
          </a:xfrm>
          <a:prstGeom prst="rect">
            <a:avLst/>
          </a:prstGeom>
        </p:spPr>
      </p:pic>
      <p:cxnSp>
        <p:nvCxnSpPr>
          <p:cNvPr id="6" name="Straight Connector 5"/>
          <p:cNvCxnSpPr/>
          <p:nvPr/>
        </p:nvCxnSpPr>
        <p:spPr>
          <a:xfrm>
            <a:off x="838200" y="6553200"/>
            <a:ext cx="6934200" cy="0"/>
          </a:xfrm>
          <a:prstGeom prst="line">
            <a:avLst/>
          </a:prstGeom>
          <a:ln w="952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6400800"/>
            <a:ext cx="3733800" cy="0"/>
          </a:xfrm>
          <a:prstGeom prst="line">
            <a:avLst/>
          </a:prstGeom>
          <a:ln w="101600" cmpd="sng">
            <a:solidFill>
              <a:srgbClr val="00B050"/>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B318B0B6-6961-465F-A3FF-EF9A33FC0CB8}" type="slidenum">
              <a:rPr lang="en-US" smtClean="0"/>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bg1"/>
                </a:solidFill>
              </a:rPr>
              <a:t>o</a:t>
            </a:r>
            <a:r>
              <a:rPr lang="en-US" sz="4800" dirty="0" smtClean="0">
                <a:solidFill>
                  <a:schemeClr val="bg1"/>
                </a:solidFill>
              </a:rPr>
              <a:t>r were you a bit droopy?</a:t>
            </a:r>
            <a:endParaRPr lang="en-US" sz="4800" dirty="0">
              <a:solidFill>
                <a:schemeClr val="bg1"/>
              </a:solidFill>
            </a:endParaRPr>
          </a:p>
        </p:txBody>
      </p:sp>
      <p:pic>
        <p:nvPicPr>
          <p:cNvPr id="4" name="Content Placeholder 3" descr="Slide 3&#10;or were you a bit droopy?&#10;An image of tulips drooping&#10;" title="Slide 3"/>
          <p:cNvPicPr>
            <a:picLocks noGrp="1" noChangeAspect="1" noChangeArrowheads="1"/>
          </p:cNvPicPr>
          <p:nvPr>
            <p:ph idx="1"/>
          </p:nvPr>
        </p:nvPicPr>
        <p:blipFill>
          <a:blip r:embed="rId3" cstate="print">
            <a:lum contrast="10000"/>
          </a:blip>
          <a:srcRect/>
          <a:stretch>
            <a:fillRect/>
          </a:stretch>
        </p:blipFill>
        <p:spPr bwMode="auto">
          <a:xfrm>
            <a:off x="1168220" y="1600200"/>
            <a:ext cx="6807559" cy="4525963"/>
          </a:xfrm>
          <a:prstGeom prst="rect">
            <a:avLst/>
          </a:prstGeom>
          <a:noFill/>
        </p:spPr>
      </p:pic>
      <p:sp>
        <p:nvSpPr>
          <p:cNvPr id="5" name="Slide Number Placeholder 4"/>
          <p:cNvSpPr>
            <a:spLocks noGrp="1"/>
          </p:cNvSpPr>
          <p:nvPr>
            <p:ph type="sldNum" sz="quarter" idx="12"/>
          </p:nvPr>
        </p:nvSpPr>
        <p:spPr/>
        <p:txBody>
          <a:bodyPr/>
          <a:lstStyle/>
          <a:p>
            <a:fld id="{B318B0B6-6961-465F-A3FF-EF9A33FC0CB8}" type="slidenum">
              <a:rPr lang="en-US" smtClean="0"/>
              <a:pPr/>
              <a:t>3</a:t>
            </a:fld>
            <a:endParaRPr lang="en-US" dirty="0"/>
          </a:p>
        </p:txBody>
      </p:sp>
      <p:cxnSp>
        <p:nvCxnSpPr>
          <p:cNvPr id="7" name="Straight Connector 6"/>
          <p:cNvCxnSpPr/>
          <p:nvPr/>
        </p:nvCxnSpPr>
        <p:spPr>
          <a:xfrm>
            <a:off x="838200" y="6400800"/>
            <a:ext cx="3733800" cy="0"/>
          </a:xfrm>
          <a:prstGeom prst="line">
            <a:avLst/>
          </a:prstGeom>
          <a:ln w="1016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8200" y="6553200"/>
            <a:ext cx="6934200" cy="0"/>
          </a:xfrm>
          <a:prstGeom prst="line">
            <a:avLst/>
          </a:prstGeom>
          <a:ln w="952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chemeClr val="bg1"/>
                </a:solidFill>
              </a:rPr>
              <a:t>I know how you feel…</a:t>
            </a:r>
            <a:endParaRPr lang="en-US" sz="4800" dirty="0">
              <a:solidFill>
                <a:schemeClr val="bg1"/>
              </a:solidFill>
            </a:endParaRPr>
          </a:p>
        </p:txBody>
      </p:sp>
      <p:pic>
        <p:nvPicPr>
          <p:cNvPr id="1026" name="Picture 2" descr="I know how you feel. &#10;An image of an older person trying to open a bottle of medication." title="Slide 4"/>
          <p:cNvPicPr>
            <a:picLocks noGrp="1" noChangeAspect="1" noChangeArrowheads="1"/>
          </p:cNvPicPr>
          <p:nvPr>
            <p:ph idx="1"/>
          </p:nvPr>
        </p:nvPicPr>
        <p:blipFill>
          <a:blip r:embed="rId3" cstate="print"/>
          <a:srcRect/>
          <a:stretch>
            <a:fillRect/>
          </a:stretch>
        </p:blipFill>
        <p:spPr bwMode="auto">
          <a:xfrm>
            <a:off x="1167514" y="1600200"/>
            <a:ext cx="6808971" cy="4525963"/>
          </a:xfrm>
          <a:prstGeom prst="rect">
            <a:avLst/>
          </a:prstGeom>
          <a:noFill/>
        </p:spPr>
      </p:pic>
      <p:sp>
        <p:nvSpPr>
          <p:cNvPr id="4" name="Slide Number Placeholder 3"/>
          <p:cNvSpPr>
            <a:spLocks noGrp="1"/>
          </p:cNvSpPr>
          <p:nvPr>
            <p:ph type="sldNum" sz="quarter" idx="12"/>
          </p:nvPr>
        </p:nvSpPr>
        <p:spPr/>
        <p:txBody>
          <a:bodyPr/>
          <a:lstStyle/>
          <a:p>
            <a:fld id="{B318B0B6-6961-465F-A3FF-EF9A33FC0CB8}" type="slidenum">
              <a:rPr lang="en-US" smtClean="0"/>
              <a:pPr/>
              <a:t>4</a:t>
            </a:fld>
            <a:endParaRPr lang="en-US" dirty="0"/>
          </a:p>
        </p:txBody>
      </p:sp>
      <p:cxnSp>
        <p:nvCxnSpPr>
          <p:cNvPr id="6" name="Straight Connector 5"/>
          <p:cNvCxnSpPr/>
          <p:nvPr/>
        </p:nvCxnSpPr>
        <p:spPr>
          <a:xfrm>
            <a:off x="838200" y="6553200"/>
            <a:ext cx="6934200" cy="0"/>
          </a:xfrm>
          <a:prstGeom prst="line">
            <a:avLst/>
          </a:prstGeom>
          <a:ln w="952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6400800"/>
            <a:ext cx="3733800" cy="0"/>
          </a:xfrm>
          <a:prstGeom prst="line">
            <a:avLst/>
          </a:prstGeom>
          <a:ln w="101600" cmpd="sng">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5&#10;Let’s talk about chronic health problems, the symptom cycle, self-management workshops, and how to sign up.&#10;" title="Slide 5"/>
          <p:cNvSpPr>
            <a:spLocks noGrp="1"/>
          </p:cNvSpPr>
          <p:nvPr>
            <p:ph type="title"/>
          </p:nvPr>
        </p:nvSpPr>
        <p:spPr/>
        <p:txBody>
          <a:bodyPr>
            <a:normAutofit/>
          </a:bodyPr>
          <a:lstStyle/>
          <a:p>
            <a:r>
              <a:rPr lang="en-US" sz="4800" dirty="0" smtClean="0">
                <a:solidFill>
                  <a:schemeClr val="bg1"/>
                </a:solidFill>
              </a:rPr>
              <a:t>Let’s Talk About:</a:t>
            </a:r>
            <a:endParaRPr lang="en-US" sz="4800" dirty="0">
              <a:solidFill>
                <a:schemeClr val="bg1"/>
              </a:solidFill>
            </a:endParaRPr>
          </a:p>
        </p:txBody>
      </p:sp>
      <p:sp>
        <p:nvSpPr>
          <p:cNvPr id="3" name="Content Placeholder 2" descr="Slide 5&#10;Let’s talk about chronic health problems, the symptom cycle, self-management workshops, and how to sign up.&#10;" title="Slide 5"/>
          <p:cNvSpPr>
            <a:spLocks noGrp="1"/>
          </p:cNvSpPr>
          <p:nvPr>
            <p:ph idx="1"/>
          </p:nvPr>
        </p:nvSpPr>
        <p:spPr>
          <a:xfrm>
            <a:off x="457200" y="1905000"/>
            <a:ext cx="8229600" cy="4525963"/>
          </a:xfrm>
        </p:spPr>
        <p:txBody>
          <a:bodyPr>
            <a:normAutofit/>
          </a:bodyPr>
          <a:lstStyle/>
          <a:p>
            <a:r>
              <a:rPr lang="en-US" sz="4000" dirty="0" smtClean="0">
                <a:solidFill>
                  <a:schemeClr val="bg1"/>
                </a:solidFill>
              </a:rPr>
              <a:t>Chronic health problems</a:t>
            </a:r>
          </a:p>
          <a:p>
            <a:r>
              <a:rPr lang="en-US" sz="4000" dirty="0" smtClean="0">
                <a:solidFill>
                  <a:schemeClr val="bg1"/>
                </a:solidFill>
              </a:rPr>
              <a:t>The symptom cycle</a:t>
            </a:r>
          </a:p>
          <a:p>
            <a:r>
              <a:rPr lang="en-US" sz="4000" dirty="0" smtClean="0">
                <a:solidFill>
                  <a:schemeClr val="bg1"/>
                </a:solidFill>
              </a:rPr>
              <a:t>Self-management workshops</a:t>
            </a:r>
          </a:p>
          <a:p>
            <a:r>
              <a:rPr lang="en-US" sz="4000" dirty="0" smtClean="0">
                <a:solidFill>
                  <a:schemeClr val="bg1"/>
                </a:solidFill>
              </a:rPr>
              <a:t>How to sign up</a:t>
            </a:r>
          </a:p>
        </p:txBody>
      </p:sp>
      <p:sp>
        <p:nvSpPr>
          <p:cNvPr id="4" name="Slide Number Placeholder 3"/>
          <p:cNvSpPr>
            <a:spLocks noGrp="1"/>
          </p:cNvSpPr>
          <p:nvPr>
            <p:ph type="sldNum" sz="quarter" idx="12"/>
          </p:nvPr>
        </p:nvSpPr>
        <p:spPr/>
        <p:txBody>
          <a:bodyPr/>
          <a:lstStyle/>
          <a:p>
            <a:fld id="{B318B0B6-6961-465F-A3FF-EF9A33FC0CB8}" type="slidenum">
              <a:rPr lang="en-US" smtClean="0"/>
              <a:pPr/>
              <a:t>5</a:t>
            </a:fld>
            <a:endParaRPr lang="en-US" dirty="0"/>
          </a:p>
        </p:txBody>
      </p:sp>
      <p:cxnSp>
        <p:nvCxnSpPr>
          <p:cNvPr id="6" name="Straight Connector 5"/>
          <p:cNvCxnSpPr/>
          <p:nvPr/>
        </p:nvCxnSpPr>
        <p:spPr>
          <a:xfrm>
            <a:off x="838200" y="6400800"/>
            <a:ext cx="3733800" cy="0"/>
          </a:xfrm>
          <a:prstGeom prst="line">
            <a:avLst/>
          </a:prstGeom>
          <a:ln w="101600" cmpd="sng">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6553200"/>
            <a:ext cx="6934200" cy="0"/>
          </a:xfrm>
          <a:prstGeom prst="line">
            <a:avLst/>
          </a:prstGeom>
          <a:ln w="952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6&#10;Chronic health problems include diabetes, heart disease, high blood pressure, and arthritis&#10;" title="Slide 6"/>
          <p:cNvSpPr>
            <a:spLocks noGrp="1"/>
          </p:cNvSpPr>
          <p:nvPr>
            <p:ph type="title"/>
          </p:nvPr>
        </p:nvSpPr>
        <p:spPr>
          <a:xfrm>
            <a:off x="457200" y="0"/>
            <a:ext cx="8229600" cy="1143000"/>
          </a:xfrm>
        </p:spPr>
        <p:txBody>
          <a:bodyPr>
            <a:normAutofit fontScale="90000"/>
          </a:bodyPr>
          <a:lstStyle/>
          <a:p>
            <a:r>
              <a:rPr lang="en-US" sz="4800" b="1" dirty="0" smtClean="0">
                <a:solidFill>
                  <a:schemeClr val="bg1"/>
                </a:solidFill>
              </a:rPr>
              <a:t>Chronic Health Problems</a:t>
            </a:r>
            <a:endParaRPr lang="en-US" sz="4800" b="1" dirty="0">
              <a:solidFill>
                <a:schemeClr val="bg1"/>
              </a:solidFill>
            </a:endParaRPr>
          </a:p>
        </p:txBody>
      </p:sp>
      <p:sp>
        <p:nvSpPr>
          <p:cNvPr id="6" name="Content Placeholder 5" descr="Slide 6&#10;Chronic health problems include diabetes, heart disease, high blood pressure, and arthritis&#10;" title="Slide 6"/>
          <p:cNvSpPr>
            <a:spLocks noGrp="1"/>
          </p:cNvSpPr>
          <p:nvPr>
            <p:ph sz="quarter" idx="4"/>
          </p:nvPr>
        </p:nvSpPr>
        <p:spPr>
          <a:xfrm>
            <a:off x="990600" y="1752601"/>
            <a:ext cx="6781800" cy="3124200"/>
          </a:xfrm>
          <a:ln>
            <a:noFill/>
          </a:ln>
        </p:spPr>
        <p:txBody>
          <a:bodyPr>
            <a:normAutofit/>
          </a:bodyPr>
          <a:lstStyle/>
          <a:p>
            <a:r>
              <a:rPr lang="en-US" sz="4000" dirty="0" smtClean="0">
                <a:solidFill>
                  <a:schemeClr val="bg1"/>
                </a:solidFill>
              </a:rPr>
              <a:t>Diabetes</a:t>
            </a:r>
          </a:p>
          <a:p>
            <a:r>
              <a:rPr lang="en-US" sz="4000" dirty="0" smtClean="0">
                <a:solidFill>
                  <a:schemeClr val="bg1"/>
                </a:solidFill>
              </a:rPr>
              <a:t>Heart disease</a:t>
            </a:r>
          </a:p>
          <a:p>
            <a:r>
              <a:rPr lang="en-US" sz="4000" dirty="0" smtClean="0">
                <a:solidFill>
                  <a:schemeClr val="bg1"/>
                </a:solidFill>
              </a:rPr>
              <a:t>High blood pressure</a:t>
            </a:r>
          </a:p>
          <a:p>
            <a:r>
              <a:rPr lang="en-US" sz="4000" dirty="0" smtClean="0">
                <a:solidFill>
                  <a:schemeClr val="bg1"/>
                </a:solidFill>
              </a:rPr>
              <a:t>Arthritis</a:t>
            </a:r>
            <a:endParaRPr lang="en-US" sz="4000" dirty="0">
              <a:solidFill>
                <a:schemeClr val="bg1"/>
              </a:solidFill>
            </a:endParaRPr>
          </a:p>
        </p:txBody>
      </p:sp>
      <p:sp>
        <p:nvSpPr>
          <p:cNvPr id="7" name="Slide Number Placeholder 6"/>
          <p:cNvSpPr>
            <a:spLocks noGrp="1"/>
          </p:cNvSpPr>
          <p:nvPr>
            <p:ph type="sldNum" sz="quarter" idx="12"/>
          </p:nvPr>
        </p:nvSpPr>
        <p:spPr/>
        <p:txBody>
          <a:bodyPr/>
          <a:lstStyle/>
          <a:p>
            <a:fld id="{B318B0B6-6961-465F-A3FF-EF9A33FC0CB8}" type="slidenum">
              <a:rPr lang="en-US" smtClean="0"/>
              <a:pPr/>
              <a:t>6</a:t>
            </a:fld>
            <a:endParaRPr lang="en-US" dirty="0"/>
          </a:p>
        </p:txBody>
      </p:sp>
      <p:cxnSp>
        <p:nvCxnSpPr>
          <p:cNvPr id="9" name="Straight Connector 8"/>
          <p:cNvCxnSpPr/>
          <p:nvPr/>
        </p:nvCxnSpPr>
        <p:spPr>
          <a:xfrm>
            <a:off x="838200" y="6553200"/>
            <a:ext cx="6934200" cy="0"/>
          </a:xfrm>
          <a:prstGeom prst="line">
            <a:avLst/>
          </a:prstGeom>
          <a:ln w="952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38200" y="6400800"/>
            <a:ext cx="3733800" cy="0"/>
          </a:xfrm>
          <a:prstGeom prst="line">
            <a:avLst/>
          </a:prstGeom>
          <a:ln w="101600" cmpd="sng">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7&#10;I wasn’t prepared to live with ongoing health problems. Where are the directions?&#10;" title="Slide 7"/>
          <p:cNvSpPr>
            <a:spLocks noGrp="1"/>
          </p:cNvSpPr>
          <p:nvPr>
            <p:ph type="title"/>
          </p:nvPr>
        </p:nvSpPr>
        <p:spPr>
          <a:xfrm>
            <a:off x="304800" y="274638"/>
            <a:ext cx="8839200" cy="1935162"/>
          </a:xfrm>
        </p:spPr>
        <p:txBody>
          <a:bodyPr>
            <a:noAutofit/>
          </a:bodyPr>
          <a:lstStyle/>
          <a:p>
            <a:r>
              <a:rPr lang="en-US" dirty="0" smtClean="0">
                <a:solidFill>
                  <a:schemeClr val="bg1"/>
                </a:solidFill>
              </a:rPr>
              <a:t>I wasn’t prepared to live with ongoing health problems.</a:t>
            </a:r>
            <a:endParaRPr lang="en-US" dirty="0">
              <a:solidFill>
                <a:schemeClr val="bg1"/>
              </a:solidFill>
            </a:endParaRPr>
          </a:p>
        </p:txBody>
      </p:sp>
      <p:pic>
        <p:nvPicPr>
          <p:cNvPr id="4" name="Picture 29" descr="A drawing of someone who appears lost. " title="Drawing"/>
          <p:cNvPicPr>
            <a:picLocks noGrp="1" noChangeAspect="1" noChangeArrowheads="1"/>
          </p:cNvPicPr>
          <p:nvPr>
            <p:ph idx="1"/>
          </p:nvPr>
        </p:nvPicPr>
        <p:blipFill>
          <a:blip r:embed="rId3" cstate="print"/>
          <a:srcRect/>
          <a:stretch>
            <a:fillRect/>
          </a:stretch>
        </p:blipFill>
        <p:spPr bwMode="auto">
          <a:xfrm>
            <a:off x="381000" y="2590800"/>
            <a:ext cx="4062070" cy="3522772"/>
          </a:xfrm>
          <a:prstGeom prst="rect">
            <a:avLst/>
          </a:prstGeom>
          <a:noFill/>
        </p:spPr>
      </p:pic>
      <p:sp>
        <p:nvSpPr>
          <p:cNvPr id="5" name="TextBox 4" descr="Slide 7&#10;I wasn’t prepared to live with ongoing health problems. Where are the directions?&#10;" title="Slide 7"/>
          <p:cNvSpPr txBox="1"/>
          <p:nvPr/>
        </p:nvSpPr>
        <p:spPr>
          <a:xfrm>
            <a:off x="4724400" y="3733800"/>
            <a:ext cx="4038600" cy="1323439"/>
          </a:xfrm>
          <a:prstGeom prst="rect">
            <a:avLst/>
          </a:prstGeom>
          <a:noFill/>
          <a:ln>
            <a:noFill/>
          </a:ln>
        </p:spPr>
        <p:txBody>
          <a:bodyPr wrap="square" rtlCol="0">
            <a:spAutoFit/>
          </a:bodyPr>
          <a:lstStyle/>
          <a:p>
            <a:r>
              <a:rPr lang="en-US" sz="4000" dirty="0" smtClean="0">
                <a:solidFill>
                  <a:schemeClr val="bg1"/>
                </a:solidFill>
              </a:rPr>
              <a:t>Where are the directions?</a:t>
            </a:r>
            <a:endParaRPr lang="en-US" sz="4000" dirty="0">
              <a:solidFill>
                <a:schemeClr val="bg1"/>
              </a:solidFill>
            </a:endParaRPr>
          </a:p>
        </p:txBody>
      </p:sp>
      <p:sp>
        <p:nvSpPr>
          <p:cNvPr id="6" name="Slide Number Placeholder 5"/>
          <p:cNvSpPr>
            <a:spLocks noGrp="1"/>
          </p:cNvSpPr>
          <p:nvPr>
            <p:ph type="sldNum" sz="quarter" idx="12"/>
          </p:nvPr>
        </p:nvSpPr>
        <p:spPr/>
        <p:txBody>
          <a:bodyPr/>
          <a:lstStyle/>
          <a:p>
            <a:fld id="{B318B0B6-6961-465F-A3FF-EF9A33FC0CB8}" type="slidenum">
              <a:rPr lang="en-US" smtClean="0"/>
              <a:pPr/>
              <a:t>7</a:t>
            </a:fld>
            <a:endParaRPr lang="en-US" dirty="0"/>
          </a:p>
        </p:txBody>
      </p:sp>
      <p:cxnSp>
        <p:nvCxnSpPr>
          <p:cNvPr id="8" name="Straight Connector 7"/>
          <p:cNvCxnSpPr/>
          <p:nvPr/>
        </p:nvCxnSpPr>
        <p:spPr>
          <a:xfrm>
            <a:off x="838200" y="6553200"/>
            <a:ext cx="6934200" cy="0"/>
          </a:xfrm>
          <a:prstGeom prst="line">
            <a:avLst/>
          </a:prstGeom>
          <a:ln w="95250" cmpd="sng">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6400800"/>
            <a:ext cx="3733800" cy="0"/>
          </a:xfrm>
          <a:prstGeom prst="line">
            <a:avLst/>
          </a:prstGeom>
          <a:ln w="101600" cmpd="sng">
            <a:solidFill>
              <a:srgbClr val="00B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8&#10;The Symptom Cycle&#10;This slide shows a diagram of the symptom cycle, which includes disease, tense muscles, pain, stress, depression and fatigue.&#10;" title="Slide 8"/>
          <p:cNvSpPr>
            <a:spLocks noGrp="1"/>
          </p:cNvSpPr>
          <p:nvPr>
            <p:ph type="title"/>
          </p:nvPr>
        </p:nvSpPr>
        <p:spPr/>
        <p:txBody>
          <a:bodyPr>
            <a:normAutofit/>
          </a:bodyPr>
          <a:lstStyle/>
          <a:p>
            <a:r>
              <a:rPr lang="en-US" sz="4800" smtClean="0">
                <a:solidFill>
                  <a:schemeClr val="bg1"/>
                </a:solidFill>
              </a:rPr>
              <a:t>The Symptom Cycle</a:t>
            </a:r>
            <a:endParaRPr lang="en-US" sz="4800" dirty="0">
              <a:solidFill>
                <a:schemeClr val="bg1"/>
              </a:solidFill>
            </a:endParaRPr>
          </a:p>
        </p:txBody>
      </p:sp>
      <p:graphicFrame>
        <p:nvGraphicFramePr>
          <p:cNvPr id="3" name="Diagram 2" descr="Slide 8&#10;The Symptom Cycle&#10;This slide shows a diagram of the symptom cycle, which includes disease, tense muscles, pain, stress, depression and fatigue.&#10;" title="Slide 8"/>
          <p:cNvGraphicFramePr/>
          <p:nvPr>
            <p:extLst>
              <p:ext uri="{D42A27DB-BD31-4B8C-83A1-F6EECF244321}">
                <p14:modId xmlns:p14="http://schemas.microsoft.com/office/powerpoint/2010/main" val="2089712823"/>
              </p:ext>
            </p:extLst>
          </p:nvPr>
        </p:nvGraphicFramePr>
        <p:xfrm>
          <a:off x="304800" y="1371600"/>
          <a:ext cx="75438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318B0B6-6961-465F-A3FF-EF9A33FC0CB8}" type="slidenum">
              <a:rPr lang="en-US" smtClean="0"/>
              <a:pPr/>
              <a:t>8</a:t>
            </a:fld>
            <a:endParaRPr lang="en-US" dirty="0"/>
          </a:p>
        </p:txBody>
      </p:sp>
    </p:spTree>
    <p:extLst>
      <p:ext uri="{BB962C8B-B14F-4D97-AF65-F5344CB8AC3E}">
        <p14:creationId xmlns:p14="http://schemas.microsoft.com/office/powerpoint/2010/main" val="2797618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9&#10;The Symptom Cycle&#10;This slide shows a diagram of the symptom cycle, which includes disease, tense muscles, pain, stress, depression and fatigue. It also shows a big stop sign in the middle that points to different points in the cycle.&#10;" title="Slide 9"/>
          <p:cNvSpPr>
            <a:spLocks noGrp="1"/>
          </p:cNvSpPr>
          <p:nvPr>
            <p:ph type="title"/>
          </p:nvPr>
        </p:nvSpPr>
        <p:spPr/>
        <p:txBody>
          <a:bodyPr>
            <a:normAutofit/>
          </a:bodyPr>
          <a:lstStyle/>
          <a:p>
            <a:r>
              <a:rPr lang="en-US" sz="4800" dirty="0" smtClean="0">
                <a:solidFill>
                  <a:schemeClr val="bg1"/>
                </a:solidFill>
              </a:rPr>
              <a:t>The Symptom Cycle</a:t>
            </a:r>
            <a:endParaRPr lang="en-US" sz="4800" dirty="0">
              <a:solidFill>
                <a:schemeClr val="bg1"/>
              </a:solidFill>
            </a:endParaRPr>
          </a:p>
        </p:txBody>
      </p:sp>
      <p:graphicFrame>
        <p:nvGraphicFramePr>
          <p:cNvPr id="3" name="Diagram 2" descr="Slide 9&#10;The Symptom Cycle&#10;This slide shows a diagram of the symptom cycle, which includes disease, tense muscles, pain, stress, depression and fatigue. It also shows a big stop sign in the middle that points to different points in the cycle.&#10;" title="Slide 9"/>
          <p:cNvGraphicFramePr/>
          <p:nvPr>
            <p:extLst>
              <p:ext uri="{D42A27DB-BD31-4B8C-83A1-F6EECF244321}">
                <p14:modId xmlns:p14="http://schemas.microsoft.com/office/powerpoint/2010/main" val="107861777"/>
              </p:ext>
            </p:extLst>
          </p:nvPr>
        </p:nvGraphicFramePr>
        <p:xfrm>
          <a:off x="304800" y="1371600"/>
          <a:ext cx="75438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318B0B6-6961-465F-A3FF-EF9A33FC0CB8}" type="slidenum">
              <a:rPr lang="en-US" smtClean="0"/>
              <a:pPr/>
              <a:t>9</a:t>
            </a:fld>
            <a:endParaRPr lang="en-US" dirty="0"/>
          </a:p>
        </p:txBody>
      </p:sp>
      <p:pic>
        <p:nvPicPr>
          <p:cNvPr id="5" name="Picture 4" descr="C:\Users\bua5\AppData\Local\Microsoft\Windows\Temporary Internet Files\Content.IE5\YM27JS0J\MC900434805[1].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62855" y="3048000"/>
            <a:ext cx="1828800" cy="1828800"/>
          </a:xfrm>
          <a:prstGeom prst="rect">
            <a:avLst/>
          </a:prstGeom>
          <a:noFill/>
          <a:ln>
            <a:noFill/>
          </a:ln>
        </p:spPr>
      </p:pic>
      <p:cxnSp>
        <p:nvCxnSpPr>
          <p:cNvPr id="8" name="Straight Arrow Connector 7"/>
          <p:cNvCxnSpPr/>
          <p:nvPr/>
        </p:nvCxnSpPr>
        <p:spPr>
          <a:xfrm>
            <a:off x="4828846" y="4724400"/>
            <a:ext cx="457200" cy="1066800"/>
          </a:xfrm>
          <a:prstGeom prst="straightConnector1">
            <a:avLst/>
          </a:prstGeom>
          <a:ln w="2540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3"/>
          </p:cNvCxnSpPr>
          <p:nvPr/>
        </p:nvCxnSpPr>
        <p:spPr>
          <a:xfrm flipV="1">
            <a:off x="5491655" y="3795104"/>
            <a:ext cx="909145" cy="167296"/>
          </a:xfrm>
          <a:prstGeom prst="straightConnector1">
            <a:avLst/>
          </a:prstGeom>
          <a:ln w="2540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424402" y="3295650"/>
            <a:ext cx="550480" cy="114300"/>
          </a:xfrm>
          <a:prstGeom prst="straightConnector1">
            <a:avLst/>
          </a:prstGeom>
          <a:ln w="2540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0" name="Multiply 39"/>
          <p:cNvSpPr/>
          <p:nvPr/>
        </p:nvSpPr>
        <p:spPr>
          <a:xfrm>
            <a:off x="6172200" y="3337903"/>
            <a:ext cx="914400" cy="914400"/>
          </a:xfrm>
          <a:prstGeom prst="mathMultiply">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1" name="Multiply 40"/>
          <p:cNvSpPr/>
          <p:nvPr/>
        </p:nvSpPr>
        <p:spPr>
          <a:xfrm>
            <a:off x="4828846" y="5553616"/>
            <a:ext cx="914400" cy="914400"/>
          </a:xfrm>
          <a:prstGeom prst="mathMultiply">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2" name="Multiply 41"/>
          <p:cNvSpPr/>
          <p:nvPr/>
        </p:nvSpPr>
        <p:spPr>
          <a:xfrm>
            <a:off x="2691962" y="2895600"/>
            <a:ext cx="914400" cy="914400"/>
          </a:xfrm>
          <a:prstGeom prst="mathMultiply">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57" name="Straight Arrow Connector 56"/>
          <p:cNvCxnSpPr/>
          <p:nvPr/>
        </p:nvCxnSpPr>
        <p:spPr>
          <a:xfrm flipH="1">
            <a:off x="3149162" y="4724400"/>
            <a:ext cx="1041838" cy="1066800"/>
          </a:xfrm>
          <a:prstGeom prst="straightConnector1">
            <a:avLst/>
          </a:prstGeom>
          <a:ln w="25400" cmpd="sng">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9" name="Multiply 58"/>
          <p:cNvSpPr/>
          <p:nvPr/>
        </p:nvSpPr>
        <p:spPr>
          <a:xfrm>
            <a:off x="2523140" y="5257800"/>
            <a:ext cx="914400" cy="914400"/>
          </a:xfrm>
          <a:prstGeom prst="mathMultiply">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1230</TotalTime>
  <Words>1622</Words>
  <Application>Microsoft Office PowerPoint</Application>
  <PresentationFormat>On-screen Show (4:3)</PresentationFormat>
  <Paragraphs>239</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Learn to Live!  Managing Ongoing  Health Problems </vt:lpstr>
      <vt:lpstr>Did you wake up bright and ready to go?</vt:lpstr>
      <vt:lpstr>or were you a bit droopy?</vt:lpstr>
      <vt:lpstr>I know how you feel…</vt:lpstr>
      <vt:lpstr>Let’s Talk About:</vt:lpstr>
      <vt:lpstr>Chronic Health Problems</vt:lpstr>
      <vt:lpstr>I wasn’t prepared to live with ongoing health problems.</vt:lpstr>
      <vt:lpstr>The Symptom Cycle</vt:lpstr>
      <vt:lpstr>The Symptom Cycle</vt:lpstr>
      <vt:lpstr>Insert name of your program here…</vt:lpstr>
      <vt:lpstr>PowerPoint Presentation</vt:lpstr>
      <vt:lpstr>At a workshop, you can</vt:lpstr>
      <vt:lpstr>Workshops</vt:lpstr>
      <vt:lpstr>Take charge of your life!</vt:lpstr>
      <vt:lpstr>What would you like to do?</vt:lpstr>
      <vt:lpstr>Sign Up for a Workshop</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to Live! </dc:title>
  <dc:subject>Managing Ongoing Health Problems</dc:subject>
  <dc:creator>CDC</dc:creator>
  <cp:keywords>arthritis, chronic disease prevention</cp:keywords>
  <cp:lastModifiedBy>CDC User</cp:lastModifiedBy>
  <cp:revision>119</cp:revision>
  <cp:lastPrinted>2013-01-02T20:51:58Z</cp:lastPrinted>
  <dcterms:created xsi:type="dcterms:W3CDTF">2011-09-10T15:07:25Z</dcterms:created>
  <dcterms:modified xsi:type="dcterms:W3CDTF">2013-06-21T20:09:13Z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