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6"/>
  </p:notesMasterIdLst>
  <p:sldIdLst>
    <p:sldId id="262" r:id="rId5"/>
  </p:sldIdLst>
  <p:sldSz cx="15243175" cy="85772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19E52D-BEC4-C940-BA81-4930B095FF58}" v="4" dt="2023-09-21T15:03:25.712"/>
    <p1510:client id="{65BDC041-E689-4B11-A896-9D216CF01108}" v="10" dt="2023-09-21T20:55:56.096"/>
    <p1510:client id="{8A5705F2-EB1E-A841-9CFF-F8A3C1D37A2A}" v="83" dt="2023-09-21T21:05:01.853"/>
    <p1510:client id="{BA4F86D2-0DFB-459A-B315-2C9333C1379D}" v="1" dt="2023-09-21T20:58:32.165"/>
    <p1510:client id="{C1EA743C-E8B7-1B4D-A96A-500E2037CB16}" v="1" dt="2023-09-21T15:20:27.2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28" autoAdjust="0"/>
    <p:restoredTop sz="65885"/>
  </p:normalViewPr>
  <p:slideViewPr>
    <p:cSldViewPr snapToGrid="0">
      <p:cViewPr varScale="1">
        <p:scale>
          <a:sx n="35" d="100"/>
          <a:sy n="35" d="100"/>
        </p:scale>
        <p:origin x="1780" y="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7C4EA-5BC7-4544-84DA-984D3180BAC0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FEA119-752A-4DDF-AF27-3FAEF1A22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212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89409" rtl="0" eaLnBrk="1" latinLnBrk="0" hangingPunct="1">
      <a:defRPr sz="2480" kern="1200">
        <a:solidFill>
          <a:schemeClr val="tx1"/>
        </a:solidFill>
        <a:latin typeface="+mn-lt"/>
        <a:ea typeface="+mn-ea"/>
        <a:cs typeface="+mn-cs"/>
      </a:defRPr>
    </a:lvl1pPr>
    <a:lvl2pPr marL="944705" algn="l" defTabSz="1889409" rtl="0" eaLnBrk="1" latinLnBrk="0" hangingPunct="1">
      <a:defRPr sz="2480" kern="1200">
        <a:solidFill>
          <a:schemeClr val="tx1"/>
        </a:solidFill>
        <a:latin typeface="+mn-lt"/>
        <a:ea typeface="+mn-ea"/>
        <a:cs typeface="+mn-cs"/>
      </a:defRPr>
    </a:lvl2pPr>
    <a:lvl3pPr marL="1889409" algn="l" defTabSz="1889409" rtl="0" eaLnBrk="1" latinLnBrk="0" hangingPunct="1">
      <a:defRPr sz="2480" kern="1200">
        <a:solidFill>
          <a:schemeClr val="tx1"/>
        </a:solidFill>
        <a:latin typeface="+mn-lt"/>
        <a:ea typeface="+mn-ea"/>
        <a:cs typeface="+mn-cs"/>
      </a:defRPr>
    </a:lvl3pPr>
    <a:lvl4pPr marL="2834112" algn="l" defTabSz="1889409" rtl="0" eaLnBrk="1" latinLnBrk="0" hangingPunct="1">
      <a:defRPr sz="2480" kern="1200">
        <a:solidFill>
          <a:schemeClr val="tx1"/>
        </a:solidFill>
        <a:latin typeface="+mn-lt"/>
        <a:ea typeface="+mn-ea"/>
        <a:cs typeface="+mn-cs"/>
      </a:defRPr>
    </a:lvl4pPr>
    <a:lvl5pPr marL="3778819" algn="l" defTabSz="1889409" rtl="0" eaLnBrk="1" latinLnBrk="0" hangingPunct="1">
      <a:defRPr sz="2480" kern="1200">
        <a:solidFill>
          <a:schemeClr val="tx1"/>
        </a:solidFill>
        <a:latin typeface="+mn-lt"/>
        <a:ea typeface="+mn-ea"/>
        <a:cs typeface="+mn-cs"/>
      </a:defRPr>
    </a:lvl5pPr>
    <a:lvl6pPr marL="4723523" algn="l" defTabSz="1889409" rtl="0" eaLnBrk="1" latinLnBrk="0" hangingPunct="1">
      <a:defRPr sz="2480" kern="1200">
        <a:solidFill>
          <a:schemeClr val="tx1"/>
        </a:solidFill>
        <a:latin typeface="+mn-lt"/>
        <a:ea typeface="+mn-ea"/>
        <a:cs typeface="+mn-cs"/>
      </a:defRPr>
    </a:lvl6pPr>
    <a:lvl7pPr marL="5668228" algn="l" defTabSz="1889409" rtl="0" eaLnBrk="1" latinLnBrk="0" hangingPunct="1">
      <a:defRPr sz="2480" kern="1200">
        <a:solidFill>
          <a:schemeClr val="tx1"/>
        </a:solidFill>
        <a:latin typeface="+mn-lt"/>
        <a:ea typeface="+mn-ea"/>
        <a:cs typeface="+mn-cs"/>
      </a:defRPr>
    </a:lvl7pPr>
    <a:lvl8pPr marL="6612931" algn="l" defTabSz="1889409" rtl="0" eaLnBrk="1" latinLnBrk="0" hangingPunct="1">
      <a:defRPr sz="2480" kern="1200">
        <a:solidFill>
          <a:schemeClr val="tx1"/>
        </a:solidFill>
        <a:latin typeface="+mn-lt"/>
        <a:ea typeface="+mn-ea"/>
        <a:cs typeface="+mn-cs"/>
      </a:defRPr>
    </a:lvl8pPr>
    <a:lvl9pPr marL="7557637" algn="l" defTabSz="1889409" rtl="0" eaLnBrk="1" latinLnBrk="0" hangingPunct="1">
      <a:defRPr sz="248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f07287b74b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f07287b74b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l" rtl="0" fontAlgn="base"/>
            <a:r>
              <a:rPr lang="en-US" sz="4000" b="0" i="0" u="none" strike="noStrike" dirty="0">
                <a:solidFill>
                  <a:srgbClr val="000000"/>
                </a:solidFill>
                <a:effectLst/>
                <a:latin typeface="Poppins" pitchFamily="2" charset="77"/>
              </a:rPr>
              <a:t>Instructions for Twitter </a:t>
            </a:r>
            <a:r>
              <a:rPr lang="en-US" sz="4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(1200x675)</a:t>
            </a:r>
            <a:r>
              <a:rPr lang="en-US" sz="4000" b="0" i="0" u="none" strike="noStrike" dirty="0">
                <a:solidFill>
                  <a:srgbClr val="000000"/>
                </a:solidFill>
                <a:effectLst/>
                <a:latin typeface="Poppins" pitchFamily="2" charset="77"/>
              </a:rPr>
              <a:t> Photo Frame use: </a:t>
            </a:r>
            <a:r>
              <a:rPr lang="en-US" sz="4000" b="0" i="0" dirty="0">
                <a:solidFill>
                  <a:srgbClr val="000000"/>
                </a:solidFill>
                <a:effectLst/>
                <a:latin typeface="Poppins" pitchFamily="2" charset="77"/>
              </a:rPr>
              <a:t>​</a:t>
            </a:r>
            <a:endParaRPr lang="en-US" sz="28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457200" indent="-457200" algn="l" rtl="0" fontAlgn="base">
              <a:buFont typeface="+mj-lt"/>
              <a:buAutoNum type="arabicPeriod"/>
            </a:pP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Poppins" pitchFamily="2" charset="77"/>
              </a:rPr>
              <a:t>Either drag and drop or insert your picture onto the slide and resize/crop it to fit. (The frame is designed to overlap your image.)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Poppins" pitchFamily="2" charset="77"/>
              </a:rPr>
              <a:t>​</a:t>
            </a:r>
            <a:endParaRPr lang="en-US" sz="2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457200" indent="-457200" algn="l" rtl="0" fontAlgn="base">
              <a:buFont typeface="+mj-lt"/>
              <a:buAutoNum type="arabicPeriod"/>
            </a:pP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Poppins" pitchFamily="2" charset="77"/>
              </a:rPr>
              <a:t>Select your image and send it to the back of the slide, behind the frame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Poppins" pitchFamily="2" charset="77"/>
              </a:rPr>
              <a:t>​</a:t>
            </a:r>
            <a:endParaRPr lang="en-US" sz="2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/>
            <a:endParaRPr lang="en-US" sz="2800" b="0" i="0" u="none" strike="noStrike" dirty="0">
              <a:solidFill>
                <a:srgbClr val="000000"/>
              </a:solidFill>
              <a:effectLst/>
              <a:latin typeface="Poppins" pitchFamily="2" charset="77"/>
            </a:endParaRPr>
          </a:p>
          <a:p>
            <a:pPr algn="l" rtl="0" fontAlgn="base"/>
            <a:r>
              <a:rPr lang="en-US" sz="2800" dirty="0">
                <a:solidFill>
                  <a:srgbClr val="000000"/>
                </a:solidFill>
                <a:latin typeface="Poppins" pitchFamily="2" charset="77"/>
              </a:rPr>
              <a:t>SAVING OPTION 1:</a:t>
            </a:r>
          </a:p>
          <a:p>
            <a:pPr marL="457200" indent="-457200" algn="l" rtl="0" fontAlgn="base">
              <a:buFont typeface="+mj-lt"/>
              <a:buAutoNum type="arabicPeriod"/>
            </a:pP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Poppins" pitchFamily="2" charset="77"/>
              </a:rPr>
              <a:t>If you're happy with how it looks, select both your image and the frame and group the two images together.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Poppins" pitchFamily="2" charset="77"/>
              </a:rPr>
              <a:t>​</a:t>
            </a:r>
            <a:endParaRPr lang="en-US" sz="2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457200" indent="-457200" algn="l" rtl="0" fontAlgn="base">
              <a:buFont typeface="+mj-lt"/>
              <a:buAutoNum type="arabicPeriod"/>
            </a:pPr>
            <a:r>
              <a:rPr lang="en-US" sz="2800" dirty="0">
                <a:solidFill>
                  <a:srgbClr val="000000"/>
                </a:solidFill>
                <a:latin typeface="Poppins" pitchFamily="2" charset="77"/>
              </a:rPr>
              <a:t>Then s</a:t>
            </a: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Poppins" pitchFamily="2" charset="77"/>
              </a:rPr>
              <a:t>elect the grouping and “save as picture.” You can choose .jpg or .</a:t>
            </a:r>
            <a:r>
              <a:rPr lang="en-US" sz="2800" b="0" i="0" u="none" strike="noStrike" dirty="0" err="1">
                <a:solidFill>
                  <a:srgbClr val="000000"/>
                </a:solidFill>
                <a:effectLst/>
                <a:latin typeface="Poppins" pitchFamily="2" charset="77"/>
              </a:rPr>
              <a:t>png</a:t>
            </a: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Poppins" pitchFamily="2" charset="77"/>
              </a:rPr>
              <a:t>.</a:t>
            </a:r>
          </a:p>
          <a:p>
            <a:pPr marL="457200" indent="-457200" algn="l" rtl="0" fontAlgn="base">
              <a:buFont typeface="+mj-lt"/>
              <a:buAutoNum type="arabicPeriod"/>
            </a:pPr>
            <a:endParaRPr lang="en-US" sz="2800" dirty="0">
              <a:solidFill>
                <a:srgbClr val="000000"/>
              </a:solidFill>
              <a:latin typeface="Poppins" pitchFamily="2" charset="77"/>
            </a:endParaRPr>
          </a:p>
          <a:p>
            <a:pPr algn="l" rtl="0" fontAlgn="base"/>
            <a:r>
              <a:rPr lang="en-US" sz="2800" b="0" i="0" dirty="0">
                <a:solidFill>
                  <a:srgbClr val="000000"/>
                </a:solidFill>
                <a:effectLst/>
                <a:latin typeface="Poppins" pitchFamily="2" charset="77"/>
              </a:rPr>
              <a:t>SAVING OPTION 2:</a:t>
            </a:r>
          </a:p>
          <a:p>
            <a:pPr marL="457200" indent="-457200" algn="l" rtl="0" fontAlgn="base">
              <a:buFont typeface="+mj-lt"/>
              <a:buAutoNum type="arabicPeriod"/>
            </a:pPr>
            <a:r>
              <a:rPr lang="en-US" sz="2800" dirty="0">
                <a:solidFill>
                  <a:srgbClr val="000000"/>
                </a:solidFill>
                <a:latin typeface="Poppins" pitchFamily="2" charset="77"/>
              </a:rPr>
              <a:t>If you’re happy with how it looks, export the .ppt as either a .jpg or .</a:t>
            </a:r>
            <a:r>
              <a:rPr lang="en-US" sz="2800" dirty="0" err="1">
                <a:solidFill>
                  <a:srgbClr val="000000"/>
                </a:solidFill>
                <a:latin typeface="Poppins" pitchFamily="2" charset="77"/>
              </a:rPr>
              <a:t>png</a:t>
            </a:r>
            <a:r>
              <a:rPr lang="en-US" sz="2800" dirty="0">
                <a:solidFill>
                  <a:srgbClr val="000000"/>
                </a:solidFill>
                <a:latin typeface="Poppins" pitchFamily="2" charset="77"/>
              </a:rPr>
              <a:t>. </a:t>
            </a:r>
            <a:r>
              <a:rPr lang="en-US" sz="2800">
                <a:solidFill>
                  <a:srgbClr val="000000"/>
                </a:solidFill>
                <a:latin typeface="Poppins" pitchFamily="2" charset="77"/>
              </a:rPr>
              <a:t>These instructions will not appear in your social-shareable images.</a:t>
            </a:r>
            <a:endParaRPr lang="en-US" sz="2800" b="0" i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44044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397" y="1403733"/>
            <a:ext cx="11432381" cy="2986158"/>
          </a:xfrm>
        </p:spPr>
        <p:txBody>
          <a:bodyPr anchor="b"/>
          <a:lstStyle>
            <a:lvl1pPr algn="ctr">
              <a:defRPr sz="75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397" y="4505049"/>
            <a:ext cx="11432381" cy="2070852"/>
          </a:xfrm>
        </p:spPr>
        <p:txBody>
          <a:bodyPr/>
          <a:lstStyle>
            <a:lvl1pPr marL="0" indent="0" algn="ctr">
              <a:buNone/>
              <a:defRPr sz="3001"/>
            </a:lvl1pPr>
            <a:lvl2pPr marL="571637" indent="0" algn="ctr">
              <a:buNone/>
              <a:defRPr sz="2501"/>
            </a:lvl2pPr>
            <a:lvl3pPr marL="1143274" indent="0" algn="ctr">
              <a:buNone/>
              <a:defRPr sz="2251"/>
            </a:lvl3pPr>
            <a:lvl4pPr marL="1714911" indent="0" algn="ctr">
              <a:buNone/>
              <a:defRPr sz="2000"/>
            </a:lvl4pPr>
            <a:lvl5pPr marL="2286549" indent="0" algn="ctr">
              <a:buNone/>
              <a:defRPr sz="2000"/>
            </a:lvl5pPr>
            <a:lvl6pPr marL="2858186" indent="0" algn="ctr">
              <a:buNone/>
              <a:defRPr sz="2000"/>
            </a:lvl6pPr>
            <a:lvl7pPr marL="3429823" indent="0" algn="ctr">
              <a:buNone/>
              <a:defRPr sz="2000"/>
            </a:lvl7pPr>
            <a:lvl8pPr marL="4001460" indent="0" algn="ctr">
              <a:buNone/>
              <a:defRPr sz="2000"/>
            </a:lvl8pPr>
            <a:lvl9pPr marL="4573097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49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569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908397" y="456660"/>
            <a:ext cx="3286810" cy="726883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7968" y="456660"/>
            <a:ext cx="9669889" cy="72688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981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594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0029" y="2138360"/>
            <a:ext cx="13147238" cy="3567903"/>
          </a:xfrm>
        </p:spPr>
        <p:txBody>
          <a:bodyPr anchor="b"/>
          <a:lstStyle>
            <a:lvl1pPr>
              <a:defRPr sz="75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0029" y="5740017"/>
            <a:ext cx="13147238" cy="1876276"/>
          </a:xfrm>
        </p:spPr>
        <p:txBody>
          <a:bodyPr/>
          <a:lstStyle>
            <a:lvl1pPr marL="0" indent="0">
              <a:buNone/>
              <a:defRPr sz="3001">
                <a:solidFill>
                  <a:schemeClr val="tx1">
                    <a:tint val="75000"/>
                  </a:schemeClr>
                </a:solidFill>
              </a:defRPr>
            </a:lvl1pPr>
            <a:lvl2pPr marL="571637" indent="0">
              <a:buNone/>
              <a:defRPr sz="2501">
                <a:solidFill>
                  <a:schemeClr val="tx1">
                    <a:tint val="75000"/>
                  </a:schemeClr>
                </a:solidFill>
              </a:defRPr>
            </a:lvl2pPr>
            <a:lvl3pPr marL="1143274" indent="0">
              <a:buNone/>
              <a:defRPr sz="2251">
                <a:solidFill>
                  <a:schemeClr val="tx1">
                    <a:tint val="75000"/>
                  </a:schemeClr>
                </a:solidFill>
              </a:defRPr>
            </a:lvl3pPr>
            <a:lvl4pPr marL="171491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28654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285818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42982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0014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457309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560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7968" y="2283299"/>
            <a:ext cx="6478349" cy="54421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16858" y="2283299"/>
            <a:ext cx="6478349" cy="54421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85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954" y="456661"/>
            <a:ext cx="13147238" cy="165787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9954" y="2102621"/>
            <a:ext cx="6448577" cy="1030462"/>
          </a:xfrm>
        </p:spPr>
        <p:txBody>
          <a:bodyPr anchor="b"/>
          <a:lstStyle>
            <a:lvl1pPr marL="0" indent="0">
              <a:buNone/>
              <a:defRPr sz="3001" b="1"/>
            </a:lvl1pPr>
            <a:lvl2pPr marL="571637" indent="0">
              <a:buNone/>
              <a:defRPr sz="2501" b="1"/>
            </a:lvl2pPr>
            <a:lvl3pPr marL="1143274" indent="0">
              <a:buNone/>
              <a:defRPr sz="2251" b="1"/>
            </a:lvl3pPr>
            <a:lvl4pPr marL="1714911" indent="0">
              <a:buNone/>
              <a:defRPr sz="2000" b="1"/>
            </a:lvl4pPr>
            <a:lvl5pPr marL="2286549" indent="0">
              <a:buNone/>
              <a:defRPr sz="2000" b="1"/>
            </a:lvl5pPr>
            <a:lvl6pPr marL="2858186" indent="0">
              <a:buNone/>
              <a:defRPr sz="2000" b="1"/>
            </a:lvl6pPr>
            <a:lvl7pPr marL="3429823" indent="0">
              <a:buNone/>
              <a:defRPr sz="2000" b="1"/>
            </a:lvl7pPr>
            <a:lvl8pPr marL="4001460" indent="0">
              <a:buNone/>
              <a:defRPr sz="2000" b="1"/>
            </a:lvl8pPr>
            <a:lvl9pPr marL="4573097" indent="0">
              <a:buNone/>
              <a:defRPr sz="2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9954" y="3133084"/>
            <a:ext cx="6448577" cy="46082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716857" y="2102621"/>
            <a:ext cx="6480335" cy="1030462"/>
          </a:xfrm>
        </p:spPr>
        <p:txBody>
          <a:bodyPr anchor="b"/>
          <a:lstStyle>
            <a:lvl1pPr marL="0" indent="0">
              <a:buNone/>
              <a:defRPr sz="3001" b="1"/>
            </a:lvl1pPr>
            <a:lvl2pPr marL="571637" indent="0">
              <a:buNone/>
              <a:defRPr sz="2501" b="1"/>
            </a:lvl2pPr>
            <a:lvl3pPr marL="1143274" indent="0">
              <a:buNone/>
              <a:defRPr sz="2251" b="1"/>
            </a:lvl3pPr>
            <a:lvl4pPr marL="1714911" indent="0">
              <a:buNone/>
              <a:defRPr sz="2000" b="1"/>
            </a:lvl4pPr>
            <a:lvl5pPr marL="2286549" indent="0">
              <a:buNone/>
              <a:defRPr sz="2000" b="1"/>
            </a:lvl5pPr>
            <a:lvl6pPr marL="2858186" indent="0">
              <a:buNone/>
              <a:defRPr sz="2000" b="1"/>
            </a:lvl6pPr>
            <a:lvl7pPr marL="3429823" indent="0">
              <a:buNone/>
              <a:defRPr sz="2000" b="1"/>
            </a:lvl7pPr>
            <a:lvl8pPr marL="4001460" indent="0">
              <a:buNone/>
              <a:defRPr sz="2000" b="1"/>
            </a:lvl8pPr>
            <a:lvl9pPr marL="4573097" indent="0">
              <a:buNone/>
              <a:defRPr sz="2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716857" y="3133084"/>
            <a:ext cx="6480335" cy="46082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607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665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284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954" y="571818"/>
            <a:ext cx="4916320" cy="2001361"/>
          </a:xfrm>
        </p:spPr>
        <p:txBody>
          <a:bodyPr anchor="b"/>
          <a:lstStyle>
            <a:lvl1pPr>
              <a:defRPr sz="400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0335" y="1234968"/>
            <a:ext cx="7716857" cy="6095416"/>
          </a:xfrm>
        </p:spPr>
        <p:txBody>
          <a:bodyPr/>
          <a:lstStyle>
            <a:lvl1pPr>
              <a:defRPr sz="4001"/>
            </a:lvl1pPr>
            <a:lvl2pPr>
              <a:defRPr sz="3501"/>
            </a:lvl2pPr>
            <a:lvl3pPr>
              <a:defRPr sz="3001"/>
            </a:lvl3pPr>
            <a:lvl4pPr>
              <a:defRPr sz="2501"/>
            </a:lvl4pPr>
            <a:lvl5pPr>
              <a:defRPr sz="2501"/>
            </a:lvl5pPr>
            <a:lvl6pPr>
              <a:defRPr sz="2501"/>
            </a:lvl6pPr>
            <a:lvl7pPr>
              <a:defRPr sz="2501"/>
            </a:lvl7pPr>
            <a:lvl8pPr>
              <a:defRPr sz="2501"/>
            </a:lvl8pPr>
            <a:lvl9pPr>
              <a:defRPr sz="250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9954" y="2573179"/>
            <a:ext cx="4916320" cy="4767132"/>
          </a:xfrm>
        </p:spPr>
        <p:txBody>
          <a:bodyPr/>
          <a:lstStyle>
            <a:lvl1pPr marL="0" indent="0">
              <a:buNone/>
              <a:defRPr sz="2000"/>
            </a:lvl1pPr>
            <a:lvl2pPr marL="571637" indent="0">
              <a:buNone/>
              <a:defRPr sz="1750"/>
            </a:lvl2pPr>
            <a:lvl3pPr marL="1143274" indent="0">
              <a:buNone/>
              <a:defRPr sz="1500"/>
            </a:lvl3pPr>
            <a:lvl4pPr marL="1714911" indent="0">
              <a:buNone/>
              <a:defRPr sz="1250"/>
            </a:lvl4pPr>
            <a:lvl5pPr marL="2286549" indent="0">
              <a:buNone/>
              <a:defRPr sz="1250"/>
            </a:lvl5pPr>
            <a:lvl6pPr marL="2858186" indent="0">
              <a:buNone/>
              <a:defRPr sz="1250"/>
            </a:lvl6pPr>
            <a:lvl7pPr marL="3429823" indent="0">
              <a:buNone/>
              <a:defRPr sz="1250"/>
            </a:lvl7pPr>
            <a:lvl8pPr marL="4001460" indent="0">
              <a:buNone/>
              <a:defRPr sz="1250"/>
            </a:lvl8pPr>
            <a:lvl9pPr marL="4573097" indent="0">
              <a:buNone/>
              <a:defRPr sz="12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783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954" y="571818"/>
            <a:ext cx="4916320" cy="2001361"/>
          </a:xfrm>
        </p:spPr>
        <p:txBody>
          <a:bodyPr anchor="b"/>
          <a:lstStyle>
            <a:lvl1pPr>
              <a:defRPr sz="400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80335" y="1234968"/>
            <a:ext cx="7716857" cy="6095416"/>
          </a:xfrm>
        </p:spPr>
        <p:txBody>
          <a:bodyPr anchor="t"/>
          <a:lstStyle>
            <a:lvl1pPr marL="0" indent="0">
              <a:buNone/>
              <a:defRPr sz="4001"/>
            </a:lvl1pPr>
            <a:lvl2pPr marL="571637" indent="0">
              <a:buNone/>
              <a:defRPr sz="3501"/>
            </a:lvl2pPr>
            <a:lvl3pPr marL="1143274" indent="0">
              <a:buNone/>
              <a:defRPr sz="3001"/>
            </a:lvl3pPr>
            <a:lvl4pPr marL="1714911" indent="0">
              <a:buNone/>
              <a:defRPr sz="2501"/>
            </a:lvl4pPr>
            <a:lvl5pPr marL="2286549" indent="0">
              <a:buNone/>
              <a:defRPr sz="2501"/>
            </a:lvl5pPr>
            <a:lvl6pPr marL="2858186" indent="0">
              <a:buNone/>
              <a:defRPr sz="2501"/>
            </a:lvl6pPr>
            <a:lvl7pPr marL="3429823" indent="0">
              <a:buNone/>
              <a:defRPr sz="2501"/>
            </a:lvl7pPr>
            <a:lvl8pPr marL="4001460" indent="0">
              <a:buNone/>
              <a:defRPr sz="2501"/>
            </a:lvl8pPr>
            <a:lvl9pPr marL="4573097" indent="0">
              <a:buNone/>
              <a:defRPr sz="2501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9954" y="2573179"/>
            <a:ext cx="4916320" cy="4767132"/>
          </a:xfrm>
        </p:spPr>
        <p:txBody>
          <a:bodyPr/>
          <a:lstStyle>
            <a:lvl1pPr marL="0" indent="0">
              <a:buNone/>
              <a:defRPr sz="2000"/>
            </a:lvl1pPr>
            <a:lvl2pPr marL="571637" indent="0">
              <a:buNone/>
              <a:defRPr sz="1750"/>
            </a:lvl2pPr>
            <a:lvl3pPr marL="1143274" indent="0">
              <a:buNone/>
              <a:defRPr sz="1500"/>
            </a:lvl3pPr>
            <a:lvl4pPr marL="1714911" indent="0">
              <a:buNone/>
              <a:defRPr sz="1250"/>
            </a:lvl4pPr>
            <a:lvl5pPr marL="2286549" indent="0">
              <a:buNone/>
              <a:defRPr sz="1250"/>
            </a:lvl5pPr>
            <a:lvl6pPr marL="2858186" indent="0">
              <a:buNone/>
              <a:defRPr sz="1250"/>
            </a:lvl6pPr>
            <a:lvl7pPr marL="3429823" indent="0">
              <a:buNone/>
              <a:defRPr sz="1250"/>
            </a:lvl7pPr>
            <a:lvl8pPr marL="4001460" indent="0">
              <a:buNone/>
              <a:defRPr sz="1250"/>
            </a:lvl8pPr>
            <a:lvl9pPr marL="4573097" indent="0">
              <a:buNone/>
              <a:defRPr sz="12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6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7969" y="456661"/>
            <a:ext cx="13147238" cy="16578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7969" y="2283299"/>
            <a:ext cx="13147238" cy="544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7968" y="7949853"/>
            <a:ext cx="3429714" cy="4566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49302" y="7949853"/>
            <a:ext cx="5144572" cy="4566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5493" y="7949853"/>
            <a:ext cx="3429714" cy="4566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149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143274" rtl="0" eaLnBrk="1" latinLnBrk="0" hangingPunct="1">
        <a:lnSpc>
          <a:spcPct val="90000"/>
        </a:lnSpc>
        <a:spcBef>
          <a:spcPct val="0"/>
        </a:spcBef>
        <a:buNone/>
        <a:defRPr sz="550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5819" indent="-285819" algn="l" defTabSz="1143274" rtl="0" eaLnBrk="1" latinLnBrk="0" hangingPunct="1">
        <a:lnSpc>
          <a:spcPct val="90000"/>
        </a:lnSpc>
        <a:spcBef>
          <a:spcPts val="1250"/>
        </a:spcBef>
        <a:buFont typeface="Arial" panose="020B0604020202020204" pitchFamily="34" charset="0"/>
        <a:buChar char="•"/>
        <a:defRPr sz="3501" kern="1200">
          <a:solidFill>
            <a:schemeClr val="tx1"/>
          </a:solidFill>
          <a:latin typeface="+mn-lt"/>
          <a:ea typeface="+mn-ea"/>
          <a:cs typeface="+mn-cs"/>
        </a:defRPr>
      </a:lvl1pPr>
      <a:lvl2pPr marL="857456" indent="-285819" algn="l" defTabSz="1143274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3001" kern="1200">
          <a:solidFill>
            <a:schemeClr val="tx1"/>
          </a:solidFill>
          <a:latin typeface="+mn-lt"/>
          <a:ea typeface="+mn-ea"/>
          <a:cs typeface="+mn-cs"/>
        </a:defRPr>
      </a:lvl2pPr>
      <a:lvl3pPr marL="1429093" indent="-285819" algn="l" defTabSz="1143274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501" kern="1200">
          <a:solidFill>
            <a:schemeClr val="tx1"/>
          </a:solidFill>
          <a:latin typeface="+mn-lt"/>
          <a:ea typeface="+mn-ea"/>
          <a:cs typeface="+mn-cs"/>
        </a:defRPr>
      </a:lvl3pPr>
      <a:lvl4pPr marL="2000730" indent="-285819" algn="l" defTabSz="1143274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251" kern="1200">
          <a:solidFill>
            <a:schemeClr val="tx1"/>
          </a:solidFill>
          <a:latin typeface="+mn-lt"/>
          <a:ea typeface="+mn-ea"/>
          <a:cs typeface="+mn-cs"/>
        </a:defRPr>
      </a:lvl4pPr>
      <a:lvl5pPr marL="2572367" indent="-285819" algn="l" defTabSz="1143274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251" kern="1200">
          <a:solidFill>
            <a:schemeClr val="tx1"/>
          </a:solidFill>
          <a:latin typeface="+mn-lt"/>
          <a:ea typeface="+mn-ea"/>
          <a:cs typeface="+mn-cs"/>
        </a:defRPr>
      </a:lvl5pPr>
      <a:lvl6pPr marL="3144004" indent="-285819" algn="l" defTabSz="1143274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251" kern="1200">
          <a:solidFill>
            <a:schemeClr val="tx1"/>
          </a:solidFill>
          <a:latin typeface="+mn-lt"/>
          <a:ea typeface="+mn-ea"/>
          <a:cs typeface="+mn-cs"/>
        </a:defRPr>
      </a:lvl6pPr>
      <a:lvl7pPr marL="3715642" indent="-285819" algn="l" defTabSz="1143274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251" kern="1200">
          <a:solidFill>
            <a:schemeClr val="tx1"/>
          </a:solidFill>
          <a:latin typeface="+mn-lt"/>
          <a:ea typeface="+mn-ea"/>
          <a:cs typeface="+mn-cs"/>
        </a:defRPr>
      </a:lvl7pPr>
      <a:lvl8pPr marL="4287279" indent="-285819" algn="l" defTabSz="1143274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251" kern="1200">
          <a:solidFill>
            <a:schemeClr val="tx1"/>
          </a:solidFill>
          <a:latin typeface="+mn-lt"/>
          <a:ea typeface="+mn-ea"/>
          <a:cs typeface="+mn-cs"/>
        </a:defRPr>
      </a:lvl8pPr>
      <a:lvl9pPr marL="4858916" indent="-285819" algn="l" defTabSz="1143274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2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43274" rtl="0" eaLnBrk="1" latinLnBrk="0" hangingPunct="1">
        <a:defRPr sz="2251" kern="1200">
          <a:solidFill>
            <a:schemeClr val="tx1"/>
          </a:solidFill>
          <a:latin typeface="+mn-lt"/>
          <a:ea typeface="+mn-ea"/>
          <a:cs typeface="+mn-cs"/>
        </a:defRPr>
      </a:lvl1pPr>
      <a:lvl2pPr marL="571637" algn="l" defTabSz="1143274" rtl="0" eaLnBrk="1" latinLnBrk="0" hangingPunct="1">
        <a:defRPr sz="2251" kern="1200">
          <a:solidFill>
            <a:schemeClr val="tx1"/>
          </a:solidFill>
          <a:latin typeface="+mn-lt"/>
          <a:ea typeface="+mn-ea"/>
          <a:cs typeface="+mn-cs"/>
        </a:defRPr>
      </a:lvl2pPr>
      <a:lvl3pPr marL="1143274" algn="l" defTabSz="1143274" rtl="0" eaLnBrk="1" latinLnBrk="0" hangingPunct="1">
        <a:defRPr sz="2251" kern="1200">
          <a:solidFill>
            <a:schemeClr val="tx1"/>
          </a:solidFill>
          <a:latin typeface="+mn-lt"/>
          <a:ea typeface="+mn-ea"/>
          <a:cs typeface="+mn-cs"/>
        </a:defRPr>
      </a:lvl3pPr>
      <a:lvl4pPr marL="1714911" algn="l" defTabSz="1143274" rtl="0" eaLnBrk="1" latinLnBrk="0" hangingPunct="1">
        <a:defRPr sz="2251" kern="1200">
          <a:solidFill>
            <a:schemeClr val="tx1"/>
          </a:solidFill>
          <a:latin typeface="+mn-lt"/>
          <a:ea typeface="+mn-ea"/>
          <a:cs typeface="+mn-cs"/>
        </a:defRPr>
      </a:lvl4pPr>
      <a:lvl5pPr marL="2286549" algn="l" defTabSz="1143274" rtl="0" eaLnBrk="1" latinLnBrk="0" hangingPunct="1">
        <a:defRPr sz="2251" kern="1200">
          <a:solidFill>
            <a:schemeClr val="tx1"/>
          </a:solidFill>
          <a:latin typeface="+mn-lt"/>
          <a:ea typeface="+mn-ea"/>
          <a:cs typeface="+mn-cs"/>
        </a:defRPr>
      </a:lvl5pPr>
      <a:lvl6pPr marL="2858186" algn="l" defTabSz="1143274" rtl="0" eaLnBrk="1" latinLnBrk="0" hangingPunct="1">
        <a:defRPr sz="2251" kern="1200">
          <a:solidFill>
            <a:schemeClr val="tx1"/>
          </a:solidFill>
          <a:latin typeface="+mn-lt"/>
          <a:ea typeface="+mn-ea"/>
          <a:cs typeface="+mn-cs"/>
        </a:defRPr>
      </a:lvl6pPr>
      <a:lvl7pPr marL="3429823" algn="l" defTabSz="1143274" rtl="0" eaLnBrk="1" latinLnBrk="0" hangingPunct="1">
        <a:defRPr sz="2251" kern="1200">
          <a:solidFill>
            <a:schemeClr val="tx1"/>
          </a:solidFill>
          <a:latin typeface="+mn-lt"/>
          <a:ea typeface="+mn-ea"/>
          <a:cs typeface="+mn-cs"/>
        </a:defRPr>
      </a:lvl7pPr>
      <a:lvl8pPr marL="4001460" algn="l" defTabSz="1143274" rtl="0" eaLnBrk="1" latinLnBrk="0" hangingPunct="1">
        <a:defRPr sz="2251" kern="1200">
          <a:solidFill>
            <a:schemeClr val="tx1"/>
          </a:solidFill>
          <a:latin typeface="+mn-lt"/>
          <a:ea typeface="+mn-ea"/>
          <a:cs typeface="+mn-cs"/>
        </a:defRPr>
      </a:lvl8pPr>
      <a:lvl9pPr marL="4573097" algn="l" defTabSz="1143274" rtl="0" eaLnBrk="1" latinLnBrk="0" hangingPunct="1">
        <a:defRPr sz="22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group of cats in front of a green border&#10;&#10;Description automatically generated">
            <a:extLst>
              <a:ext uri="{FF2B5EF4-FFF2-40B4-BE49-F238E27FC236}">
                <a16:creationId xmlns:a16="http://schemas.microsoft.com/office/drawing/2014/main" id="{89FBD0AC-9BC7-C08B-093D-B637DC9BE6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243175" cy="857428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91A6272-929B-78FF-91DA-E3238BF0931E}"/>
              </a:ext>
            </a:extLst>
          </p:cNvPr>
          <p:cNvSpPr txBox="1"/>
          <p:nvPr/>
        </p:nvSpPr>
        <p:spPr>
          <a:xfrm>
            <a:off x="-7907418" y="2058384"/>
            <a:ext cx="7380475" cy="63094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 fontAlgn="base"/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Poppins" pitchFamily="2" charset="77"/>
              </a:rPr>
              <a:t>Instructions for Twitter </a:t>
            </a: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(1200x675)</a:t>
            </a:r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Poppins" pitchFamily="2" charset="77"/>
              </a:rPr>
              <a:t> Photo Frame use: 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Poppins" pitchFamily="2" charset="77"/>
              </a:rPr>
              <a:t>​</a:t>
            </a:r>
            <a:endParaRPr lang="en-US" sz="20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457200" indent="-457200" algn="l" rtl="0" fontAlgn="base">
              <a:buFont typeface="+mj-lt"/>
              <a:buAutoNum type="arabicPeriod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Poppins" pitchFamily="2" charset="77"/>
              </a:rPr>
              <a:t>Either drag and drop or insert your picture onto the slide and resize/crop it to fit. (The frame is designed to overlap your image.)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Poppins" pitchFamily="2" charset="77"/>
              </a:rPr>
              <a:t>​</a:t>
            </a:r>
            <a:endParaRPr lang="en-US" sz="20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457200" indent="-457200" algn="l" rtl="0" fontAlgn="base">
              <a:buFont typeface="+mj-lt"/>
              <a:buAutoNum type="arabicPeriod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Poppins" pitchFamily="2" charset="77"/>
              </a:rPr>
              <a:t>Select your image and send it to the back of the slide, behind the frame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Poppins" pitchFamily="2" charset="77"/>
              </a:rPr>
              <a:t>​</a:t>
            </a:r>
            <a:endParaRPr lang="en-US" sz="20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/>
            <a:endParaRPr lang="en-US" sz="2000" b="0" i="0" u="none" strike="noStrike" dirty="0">
              <a:solidFill>
                <a:srgbClr val="000000"/>
              </a:solidFill>
              <a:effectLst/>
              <a:latin typeface="Poppins" pitchFamily="2" charset="77"/>
            </a:endParaRPr>
          </a:p>
          <a:p>
            <a:pPr algn="l" rtl="0" fontAlgn="base"/>
            <a:r>
              <a:rPr lang="en-US" sz="2000" dirty="0">
                <a:solidFill>
                  <a:srgbClr val="000000"/>
                </a:solidFill>
                <a:latin typeface="Poppins" pitchFamily="2" charset="77"/>
              </a:rPr>
              <a:t>SAVING OPTION 1:</a:t>
            </a:r>
          </a:p>
          <a:p>
            <a:pPr marL="457200" indent="-457200" algn="l" rtl="0" fontAlgn="base">
              <a:buFont typeface="+mj-lt"/>
              <a:buAutoNum type="arabicPeriod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Poppins" pitchFamily="2" charset="77"/>
              </a:rPr>
              <a:t>If you're happy with how it looks, select both your image and the frame and group the two images together.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Poppins" pitchFamily="2" charset="77"/>
              </a:rPr>
              <a:t>​</a:t>
            </a:r>
            <a:endParaRPr lang="en-US" sz="20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457200" indent="-457200" algn="l" rtl="0" fontAlgn="base">
              <a:buFont typeface="+mj-lt"/>
              <a:buAutoNum type="arabicPeriod"/>
            </a:pPr>
            <a:r>
              <a:rPr lang="en-US" sz="2000" dirty="0">
                <a:solidFill>
                  <a:srgbClr val="000000"/>
                </a:solidFill>
                <a:latin typeface="Poppins" pitchFamily="2" charset="77"/>
              </a:rPr>
              <a:t>Then s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Poppins" pitchFamily="2" charset="77"/>
              </a:rPr>
              <a:t>elect the grouping and “save as picture.” You can choose .jpg or .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Poppins" pitchFamily="2" charset="77"/>
              </a:rPr>
              <a:t>png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Poppins" pitchFamily="2" charset="77"/>
              </a:rPr>
              <a:t>.</a:t>
            </a:r>
          </a:p>
          <a:p>
            <a:pPr marL="457200" indent="-457200" algn="l" rtl="0" fontAlgn="base">
              <a:buFont typeface="+mj-lt"/>
              <a:buAutoNum type="arabicPeriod"/>
            </a:pPr>
            <a:endParaRPr lang="en-US" sz="2000" dirty="0">
              <a:solidFill>
                <a:srgbClr val="000000"/>
              </a:solidFill>
              <a:latin typeface="Poppins" pitchFamily="2" charset="77"/>
            </a:endParaRPr>
          </a:p>
          <a:p>
            <a:pPr algn="l" rtl="0" fontAlgn="base"/>
            <a:r>
              <a:rPr lang="en-US" sz="2000" b="0" i="0" dirty="0">
                <a:solidFill>
                  <a:srgbClr val="000000"/>
                </a:solidFill>
                <a:effectLst/>
                <a:latin typeface="Poppins" pitchFamily="2" charset="77"/>
              </a:rPr>
              <a:t>SAVING OPTION 2:</a:t>
            </a:r>
          </a:p>
          <a:p>
            <a:pPr marL="457200" indent="-457200" algn="l" rtl="0" fontAlgn="base">
              <a:buFont typeface="+mj-lt"/>
              <a:buAutoNum type="arabicPeriod"/>
            </a:pPr>
            <a:r>
              <a:rPr lang="en-US" sz="2000" dirty="0">
                <a:solidFill>
                  <a:srgbClr val="000000"/>
                </a:solidFill>
                <a:latin typeface="Poppins" pitchFamily="2" charset="77"/>
              </a:rPr>
              <a:t>If you’re happy with how it looks, export the .ppt as either a .jpg or .</a:t>
            </a:r>
            <a:r>
              <a:rPr lang="en-US" sz="2000" dirty="0" err="1">
                <a:solidFill>
                  <a:srgbClr val="000000"/>
                </a:solidFill>
                <a:latin typeface="Poppins" pitchFamily="2" charset="77"/>
              </a:rPr>
              <a:t>png</a:t>
            </a:r>
            <a:r>
              <a:rPr lang="en-US" sz="2000" dirty="0">
                <a:solidFill>
                  <a:srgbClr val="000000"/>
                </a:solidFill>
                <a:latin typeface="Poppins" pitchFamily="2" charset="77"/>
              </a:rPr>
              <a:t>. These instructions will not appear in your social-shareable images.</a:t>
            </a:r>
            <a:endParaRPr lang="en-US" sz="20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837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1066D8F39A3840A316D41896F52509" ma:contentTypeVersion="16" ma:contentTypeDescription="Create a new document." ma:contentTypeScope="" ma:versionID="adc4e50ebbb388c312e022a7639654e4">
  <xsd:schema xmlns:xsd="http://www.w3.org/2001/XMLSchema" xmlns:xs="http://www.w3.org/2001/XMLSchema" xmlns:p="http://schemas.microsoft.com/office/2006/metadata/properties" xmlns:ns2="9bb6b860-7d2c-4fe4-9d45-75849a769a4a" xmlns:ns3="f3b0c417-4e2e-4376-8274-cee899b23daa" targetNamespace="http://schemas.microsoft.com/office/2006/metadata/properties" ma:root="true" ma:fieldsID="6af8747eba15b0c089a3b686376cfa31" ns2:_="" ns3:_="">
    <xsd:import namespace="9bb6b860-7d2c-4fe4-9d45-75849a769a4a"/>
    <xsd:import namespace="f3b0c417-4e2e-4376-8274-cee899b23da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b6b860-7d2c-4fe4-9d45-75849a769a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3a7d435f-bc0a-452e-b7b2-4cb57826a06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b0c417-4e2e-4376-8274-cee899b23da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3db7ae8e-6014-44ce-a595-96832c93c241}" ma:internalName="TaxCatchAll" ma:showField="CatchAllData" ma:web="f3b0c417-4e2e-4376-8274-cee899b23da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3b0c417-4e2e-4376-8274-cee899b23daa" xsi:nil="true"/>
    <lcf76f155ced4ddcb4097134ff3c332f xmlns="9bb6b860-7d2c-4fe4-9d45-75849a769a4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0101629-C935-4736-98F0-625C6ADC2C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bb6b860-7d2c-4fe4-9d45-75849a769a4a"/>
    <ds:schemaRef ds:uri="f3b0c417-4e2e-4376-8274-cee899b23da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675AB7B-21FC-4646-A84F-61295DFFB0A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D2D368B-A8B6-4627-B1E1-85E09976883E}">
  <ds:schemaRefs>
    <ds:schemaRef ds:uri="http://purl.org/dc/dcmitype/"/>
    <ds:schemaRef ds:uri="http://schemas.microsoft.com/office/2006/metadata/properties"/>
    <ds:schemaRef ds:uri="http://schemas.microsoft.com/office/2006/documentManagement/types"/>
    <ds:schemaRef ds:uri="9bb6b860-7d2c-4fe4-9d45-75849a769a4a"/>
    <ds:schemaRef ds:uri="http://purl.org/dc/terms/"/>
    <ds:schemaRef ds:uri="http://schemas.microsoft.com/office/infopath/2007/PartnerControls"/>
    <ds:schemaRef ds:uri="f3b0c417-4e2e-4376-8274-cee899b23daa"/>
    <ds:schemaRef ds:uri="http://www.w3.org/XML/1998/namespace"/>
    <ds:schemaRef ds:uri="http://purl.org/dc/elements/1.1/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123</TotalTime>
  <Words>278</Words>
  <Application>Microsoft Office PowerPoint</Application>
  <PresentationFormat>Custom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Poppins</vt:lpstr>
      <vt:lpstr>Segoe UI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Nagell, John (WAS-WSW)</dc:creator>
  <cp:lastModifiedBy>Carr, Tiffany (CDC/DDID/NCIRD/ID) (CTR)</cp:lastModifiedBy>
  <cp:revision>13</cp:revision>
  <dcterms:created xsi:type="dcterms:W3CDTF">2021-09-15T20:53:03Z</dcterms:created>
  <dcterms:modified xsi:type="dcterms:W3CDTF">2023-09-22T14:45:03Z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0x010100E61066D8F39A3840A316D41896F52509</vt:lpwstr>
  </property>
  <property fmtid="{D5CDD505-2E9C-101B-9397-08002B2CF9AE}" pid="3" name="MSIP_Label_7b94a7b8-f06c-4dfe-bdcc-9b548fd58c31_Enabled">
    <vt:lpwstr>true</vt:lpwstr>
  </property>
  <property fmtid="{D5CDD505-2E9C-101B-9397-08002B2CF9AE}" pid="4" name="MSIP_Label_7b94a7b8-f06c-4dfe-bdcc-9b548fd58c31_SetDate">
    <vt:lpwstr>2023-09-22T13:21:02Z</vt:lpwstr>
  </property>
  <property fmtid="{D5CDD505-2E9C-101B-9397-08002B2CF9AE}" pid="5" name="MSIP_Label_7b94a7b8-f06c-4dfe-bdcc-9b548fd58c31_Method">
    <vt:lpwstr>Privileged</vt:lpwstr>
  </property>
  <property fmtid="{D5CDD505-2E9C-101B-9397-08002B2CF9AE}" pid="6" name="MSIP_Label_7b94a7b8-f06c-4dfe-bdcc-9b548fd58c31_Name">
    <vt:lpwstr>7b94a7b8-f06c-4dfe-bdcc-9b548fd58c31</vt:lpwstr>
  </property>
  <property fmtid="{D5CDD505-2E9C-101B-9397-08002B2CF9AE}" pid="7" name="MSIP_Label_7b94a7b8-f06c-4dfe-bdcc-9b548fd58c31_SiteId">
    <vt:lpwstr>9ce70869-60db-44fd-abe8-d2767077fc8f</vt:lpwstr>
  </property>
  <property fmtid="{D5CDD505-2E9C-101B-9397-08002B2CF9AE}" pid="8" name="MSIP_Label_7b94a7b8-f06c-4dfe-bdcc-9b548fd58c31_ActionId">
    <vt:lpwstr>bf779af4-8c7a-47a9-bb27-e3b9ec3089d8</vt:lpwstr>
  </property>
  <property fmtid="{D5CDD505-2E9C-101B-9397-08002B2CF9AE}" pid="9" name="MSIP_Label_7b94a7b8-f06c-4dfe-bdcc-9b548fd58c31_ContentBits">
    <vt:lpwstr>0</vt:lpwstr>
  </property>
</Properties>
</file>