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5" r:id="rId5"/>
  </p:sldIdLst>
  <p:sldSz cx="5762625" cy="5762625"/>
  <p:notesSz cx="6858000" cy="9144000"/>
  <p:defaultTextStyle>
    <a:defPPr>
      <a:defRPr lang="en-US"/>
    </a:defPPr>
    <a:lvl1pPr marL="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8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9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5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9E52D-BEC4-C940-BA81-4930B095FF58}" v="4" dt="2023-09-21T15:03:25.712"/>
    <p1510:client id="{8C674DF7-4EBF-40AA-B330-2557228FADCE}" v="270" dt="2023-09-21T20:52:4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66036"/>
  </p:normalViewPr>
  <p:slideViewPr>
    <p:cSldViewPr snapToGrid="0">
      <p:cViewPr varScale="1">
        <p:scale>
          <a:sx n="52" d="100"/>
          <a:sy n="52" d="100"/>
        </p:scale>
        <p:origin x="23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C4EA-5BC7-4544-84DA-984D3180BAC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A119-752A-4DDF-AF27-3FAEF1A22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6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8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9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5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7287b74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07287b74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Instructions for Instagram/Facebook (1080x1080) Photo Frame use: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Either drag and drop or insert your picture onto the slide and resize/crop it to fit. (The frame is designed to overlap your image.)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Select your image and send it to the back of the slide, behind the frame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200" b="0" i="0" u="none" strike="noStrike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pPr algn="l" rtl="0" fontAlgn="base"/>
            <a:r>
              <a:rPr lang="en-US" sz="1200" dirty="0">
                <a:solidFill>
                  <a:srgbClr val="000000"/>
                </a:solidFill>
                <a:latin typeface="Poppins" pitchFamily="2" charset="77"/>
              </a:rPr>
              <a:t>SAVING OPTION 1: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If you're happy with how it looks, select both your image and the frame and group the two images together.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</a:rPr>
              <a:t>Then 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elect the grouping and “save as picture.” You can choose .jpg or .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Poppins" pitchFamily="2" charset="77"/>
              </a:rPr>
              <a:t>png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.</a:t>
            </a:r>
          </a:p>
          <a:p>
            <a:pPr marL="457200" indent="-457200" algn="l" rtl="0" fontAlgn="base">
              <a:buFont typeface="+mj-lt"/>
              <a:buAutoNum type="arabicPeriod"/>
            </a:pPr>
            <a:endParaRPr lang="en-US" sz="1200" dirty="0">
              <a:solidFill>
                <a:srgbClr val="000000"/>
              </a:solidFill>
              <a:latin typeface="Poppins" pitchFamily="2" charset="77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SAVING OPTION 2: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</a:rPr>
              <a:t>If you’re happy with how it looks, export the .ppt as either a .jpg or .</a:t>
            </a:r>
            <a:r>
              <a:rPr lang="en-US" sz="1200" dirty="0" err="1">
                <a:solidFill>
                  <a:srgbClr val="000000"/>
                </a:solidFill>
                <a:latin typeface="Poppins" pitchFamily="2" charset="77"/>
              </a:rPr>
              <a:t>png</a:t>
            </a:r>
            <a:r>
              <a:rPr lang="en-US" sz="1200" dirty="0">
                <a:solidFill>
                  <a:srgbClr val="000000"/>
                </a:solidFill>
                <a:latin typeface="Poppins" pitchFamily="2" charset="77"/>
              </a:rPr>
              <a:t>. </a:t>
            </a:r>
            <a:r>
              <a:rPr lang="en-US" sz="1200">
                <a:solidFill>
                  <a:srgbClr val="000000"/>
                </a:solidFill>
                <a:latin typeface="Poppins" pitchFamily="2" charset="77"/>
              </a:rPr>
              <a:t>These instructions will not appear in your social-shareable images.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2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98" y="943099"/>
            <a:ext cx="4898231" cy="20062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329" y="3026712"/>
            <a:ext cx="4321969" cy="1391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1" indent="0" algn="ctr">
              <a:buNone/>
              <a:defRPr sz="2000"/>
            </a:lvl2pPr>
            <a:lvl3pPr marL="914441" indent="0" algn="ctr">
              <a:buNone/>
              <a:defRPr sz="1801"/>
            </a:lvl3pPr>
            <a:lvl4pPr marL="1371662" indent="0" algn="ctr">
              <a:buNone/>
              <a:defRPr sz="1600"/>
            </a:lvl4pPr>
            <a:lvl5pPr marL="1828883" indent="0" algn="ctr">
              <a:buNone/>
              <a:defRPr sz="1600"/>
            </a:lvl5pPr>
            <a:lvl6pPr marL="2286103" indent="0" algn="ctr">
              <a:buNone/>
              <a:defRPr sz="1600"/>
            </a:lvl6pPr>
            <a:lvl7pPr marL="2743324" indent="0" algn="ctr">
              <a:buNone/>
              <a:defRPr sz="1600"/>
            </a:lvl7pPr>
            <a:lvl8pPr marL="3200546" indent="0" algn="ctr">
              <a:buNone/>
              <a:defRPr sz="1600"/>
            </a:lvl8pPr>
            <a:lvl9pPr marL="36577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3879" y="306807"/>
            <a:ext cx="1242566" cy="48835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183" y="306807"/>
            <a:ext cx="3655665" cy="48835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80" y="1436656"/>
            <a:ext cx="4970264" cy="2397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180" y="3856425"/>
            <a:ext cx="4970264" cy="12605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181" y="1534034"/>
            <a:ext cx="2449116" cy="3656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7329" y="1534034"/>
            <a:ext cx="2449116" cy="3656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32" y="306811"/>
            <a:ext cx="4970264" cy="1113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932" y="1412646"/>
            <a:ext cx="2437860" cy="6923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1" indent="0">
              <a:buNone/>
              <a:defRPr sz="2000" b="1"/>
            </a:lvl2pPr>
            <a:lvl3pPr marL="914441" indent="0">
              <a:buNone/>
              <a:defRPr sz="1801" b="1"/>
            </a:lvl3pPr>
            <a:lvl4pPr marL="1371662" indent="0">
              <a:buNone/>
              <a:defRPr sz="1600" b="1"/>
            </a:lvl4pPr>
            <a:lvl5pPr marL="1828883" indent="0">
              <a:buNone/>
              <a:defRPr sz="1600" b="1"/>
            </a:lvl5pPr>
            <a:lvl6pPr marL="2286103" indent="0">
              <a:buNone/>
              <a:defRPr sz="1600" b="1"/>
            </a:lvl6pPr>
            <a:lvl7pPr marL="2743324" indent="0">
              <a:buNone/>
              <a:defRPr sz="1600" b="1"/>
            </a:lvl7pPr>
            <a:lvl8pPr marL="3200546" indent="0">
              <a:buNone/>
              <a:defRPr sz="1600" b="1"/>
            </a:lvl8pPr>
            <a:lvl9pPr marL="36577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32" y="2104962"/>
            <a:ext cx="2437860" cy="3096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329" y="1412646"/>
            <a:ext cx="2449866" cy="6923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1" indent="0">
              <a:buNone/>
              <a:defRPr sz="2000" b="1"/>
            </a:lvl2pPr>
            <a:lvl3pPr marL="914441" indent="0">
              <a:buNone/>
              <a:defRPr sz="1801" b="1"/>
            </a:lvl3pPr>
            <a:lvl4pPr marL="1371662" indent="0">
              <a:buNone/>
              <a:defRPr sz="1600" b="1"/>
            </a:lvl4pPr>
            <a:lvl5pPr marL="1828883" indent="0">
              <a:buNone/>
              <a:defRPr sz="1600" b="1"/>
            </a:lvl5pPr>
            <a:lvl6pPr marL="2286103" indent="0">
              <a:buNone/>
              <a:defRPr sz="1600" b="1"/>
            </a:lvl6pPr>
            <a:lvl7pPr marL="2743324" indent="0">
              <a:buNone/>
              <a:defRPr sz="1600" b="1"/>
            </a:lvl7pPr>
            <a:lvl8pPr marL="3200546" indent="0">
              <a:buNone/>
              <a:defRPr sz="1600" b="1"/>
            </a:lvl8pPr>
            <a:lvl9pPr marL="36577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7329" y="2104962"/>
            <a:ext cx="2449866" cy="3096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32" y="384177"/>
            <a:ext cx="1858597" cy="1344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866" y="829714"/>
            <a:ext cx="2917329" cy="4095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932" y="1728788"/>
            <a:ext cx="1858597" cy="3202793"/>
          </a:xfrm>
        </p:spPr>
        <p:txBody>
          <a:bodyPr/>
          <a:lstStyle>
            <a:lvl1pPr marL="0" indent="0">
              <a:buNone/>
              <a:defRPr sz="1600"/>
            </a:lvl1pPr>
            <a:lvl2pPr marL="457221" indent="0">
              <a:buNone/>
              <a:defRPr sz="1400"/>
            </a:lvl2pPr>
            <a:lvl3pPr marL="914441" indent="0">
              <a:buNone/>
              <a:defRPr sz="1200"/>
            </a:lvl3pPr>
            <a:lvl4pPr marL="1371662" indent="0">
              <a:buNone/>
              <a:defRPr sz="1000"/>
            </a:lvl4pPr>
            <a:lvl5pPr marL="1828883" indent="0">
              <a:buNone/>
              <a:defRPr sz="1000"/>
            </a:lvl5pPr>
            <a:lvl6pPr marL="2286103" indent="0">
              <a:buNone/>
              <a:defRPr sz="1000"/>
            </a:lvl6pPr>
            <a:lvl7pPr marL="2743324" indent="0">
              <a:buNone/>
              <a:defRPr sz="1000"/>
            </a:lvl7pPr>
            <a:lvl8pPr marL="3200546" indent="0">
              <a:buNone/>
              <a:defRPr sz="1000"/>
            </a:lvl8pPr>
            <a:lvl9pPr marL="365776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0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32" y="384177"/>
            <a:ext cx="1858597" cy="1344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866" y="829714"/>
            <a:ext cx="2917329" cy="40951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1" indent="0">
              <a:buNone/>
              <a:defRPr sz="2800"/>
            </a:lvl2pPr>
            <a:lvl3pPr marL="914441" indent="0">
              <a:buNone/>
              <a:defRPr sz="2400"/>
            </a:lvl3pPr>
            <a:lvl4pPr marL="1371662" indent="0">
              <a:buNone/>
              <a:defRPr sz="2000"/>
            </a:lvl4pPr>
            <a:lvl5pPr marL="1828883" indent="0">
              <a:buNone/>
              <a:defRPr sz="2000"/>
            </a:lvl5pPr>
            <a:lvl6pPr marL="2286103" indent="0">
              <a:buNone/>
              <a:defRPr sz="2000"/>
            </a:lvl6pPr>
            <a:lvl7pPr marL="2743324" indent="0">
              <a:buNone/>
              <a:defRPr sz="2000"/>
            </a:lvl7pPr>
            <a:lvl8pPr marL="3200546" indent="0">
              <a:buNone/>
              <a:defRPr sz="2000"/>
            </a:lvl8pPr>
            <a:lvl9pPr marL="36577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932" y="1728788"/>
            <a:ext cx="1858597" cy="3202793"/>
          </a:xfrm>
        </p:spPr>
        <p:txBody>
          <a:bodyPr/>
          <a:lstStyle>
            <a:lvl1pPr marL="0" indent="0">
              <a:buNone/>
              <a:defRPr sz="1600"/>
            </a:lvl1pPr>
            <a:lvl2pPr marL="457221" indent="0">
              <a:buNone/>
              <a:defRPr sz="1400"/>
            </a:lvl2pPr>
            <a:lvl3pPr marL="914441" indent="0">
              <a:buNone/>
              <a:defRPr sz="1200"/>
            </a:lvl3pPr>
            <a:lvl4pPr marL="1371662" indent="0">
              <a:buNone/>
              <a:defRPr sz="1000"/>
            </a:lvl4pPr>
            <a:lvl5pPr marL="1828883" indent="0">
              <a:buNone/>
              <a:defRPr sz="1000"/>
            </a:lvl5pPr>
            <a:lvl6pPr marL="2286103" indent="0">
              <a:buNone/>
              <a:defRPr sz="1000"/>
            </a:lvl6pPr>
            <a:lvl7pPr marL="2743324" indent="0">
              <a:buNone/>
              <a:defRPr sz="1000"/>
            </a:lvl7pPr>
            <a:lvl8pPr marL="3200546" indent="0">
              <a:buNone/>
              <a:defRPr sz="1000"/>
            </a:lvl8pPr>
            <a:lvl9pPr marL="365776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181" y="306811"/>
            <a:ext cx="4970264" cy="1113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181" y="1534034"/>
            <a:ext cx="4970264" cy="365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183" y="5341101"/>
            <a:ext cx="1296591" cy="30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870" y="5341101"/>
            <a:ext cx="1944886" cy="30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9856" y="5341101"/>
            <a:ext cx="1296591" cy="30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7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iger and cat in a frame&#10;&#10;Description automatically generated">
            <a:extLst>
              <a:ext uri="{FF2B5EF4-FFF2-40B4-BE49-F238E27FC236}">
                <a16:creationId xmlns:a16="http://schemas.microsoft.com/office/drawing/2014/main" id="{71D4B29C-856D-75BA-00A2-838462A13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2625" cy="5762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7C425-2ED6-CD8F-A660-5747C965DF75}"/>
              </a:ext>
            </a:extLst>
          </p:cNvPr>
          <p:cNvSpPr txBox="1"/>
          <p:nvPr/>
        </p:nvSpPr>
        <p:spPr>
          <a:xfrm>
            <a:off x="-5323003" y="1393335"/>
            <a:ext cx="5145449" cy="5493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Poppins"/>
                <a:cs typeface="Poppins"/>
              </a:rPr>
              <a:t>Instructions for Instagram/Facebook </a:t>
            </a:r>
            <a:r>
              <a:rPr lang="en-US" sz="2000" dirty="0">
                <a:ea typeface="+mn-lt"/>
                <a:cs typeface="+mn-lt"/>
              </a:rPr>
              <a:t>(1080x1080)</a:t>
            </a:r>
            <a:r>
              <a:rPr lang="en-US" sz="2000" dirty="0">
                <a:latin typeface="Poppins"/>
                <a:cs typeface="Poppins"/>
              </a:rPr>
              <a:t> Photo Frame use: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Either drag and drop or insert your picture onto the slide and resize/crop it to fit. (The frame is designed to overlap your image.)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Select your image and send it to the back of the slide, behind the frame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400" b="0" i="0" u="none" strike="noStrike" dirty="0">
              <a:solidFill>
                <a:srgbClr val="000000"/>
              </a:solidFill>
              <a:effectLst/>
              <a:latin typeface="Poppins" pitchFamily="2" charset="77"/>
            </a:endParaRPr>
          </a:p>
          <a:p>
            <a:pPr algn="l" rtl="0" fontAlgn="base"/>
            <a:r>
              <a:rPr lang="en-US" sz="1400" dirty="0">
                <a:solidFill>
                  <a:srgbClr val="000000"/>
                </a:solidFill>
                <a:latin typeface="Poppins" pitchFamily="2" charset="77"/>
              </a:rPr>
              <a:t>SAVING OPTION 1: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If you're happy with how it looks, select both your image and the frame and group the two images together.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Poppins" pitchFamily="2" charset="77"/>
              </a:rPr>
              <a:t>Then 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elect the grouping and “save as picture.” You can choose .jpg or .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Poppins" pitchFamily="2" charset="77"/>
              </a:rPr>
              <a:t>png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Poppins" pitchFamily="2" charset="77"/>
              </a:rPr>
              <a:t>.</a:t>
            </a:r>
          </a:p>
          <a:p>
            <a:pPr marL="457200" indent="-457200" algn="l" rtl="0" fontAlgn="base">
              <a:buFont typeface="+mj-lt"/>
              <a:buAutoNum type="arabicPeriod"/>
            </a:pPr>
            <a:endParaRPr lang="en-US" sz="1400" dirty="0">
              <a:solidFill>
                <a:srgbClr val="000000"/>
              </a:solidFill>
              <a:latin typeface="Poppins" pitchFamily="2" charset="77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Poppins" pitchFamily="2" charset="77"/>
              </a:rPr>
              <a:t>SAVING OPTION 2: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Poppins" pitchFamily="2" charset="77"/>
              </a:rPr>
              <a:t>If you’re happy with how it looks, export the .ppt as either a .jpg or .</a:t>
            </a:r>
            <a:r>
              <a:rPr lang="en-US" sz="1400" dirty="0" err="1">
                <a:solidFill>
                  <a:srgbClr val="000000"/>
                </a:solidFill>
                <a:latin typeface="Poppins" pitchFamily="2" charset="77"/>
              </a:rPr>
              <a:t>png</a:t>
            </a:r>
            <a:r>
              <a:rPr lang="en-US" sz="1400" dirty="0">
                <a:solidFill>
                  <a:srgbClr val="000000"/>
                </a:solidFill>
                <a:latin typeface="Poppins" pitchFamily="2" charset="77"/>
              </a:rPr>
              <a:t>. These instructions will not appear in your social-shareable images.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en-US" sz="20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266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0c417-4e2e-4376-8274-cee899b23daa" xsi:nil="true"/>
    <lcf76f155ced4ddcb4097134ff3c332f xmlns="9bb6b860-7d2c-4fe4-9d45-75849a769a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066D8F39A3840A316D41896F52509" ma:contentTypeVersion="16" ma:contentTypeDescription="Create a new document." ma:contentTypeScope="" ma:versionID="adc4e50ebbb388c312e022a7639654e4">
  <xsd:schema xmlns:xsd="http://www.w3.org/2001/XMLSchema" xmlns:xs="http://www.w3.org/2001/XMLSchema" xmlns:p="http://schemas.microsoft.com/office/2006/metadata/properties" xmlns:ns2="9bb6b860-7d2c-4fe4-9d45-75849a769a4a" xmlns:ns3="f3b0c417-4e2e-4376-8274-cee899b23daa" targetNamespace="http://schemas.microsoft.com/office/2006/metadata/properties" ma:root="true" ma:fieldsID="6af8747eba15b0c089a3b686376cfa31" ns2:_="" ns3:_="">
    <xsd:import namespace="9bb6b860-7d2c-4fe4-9d45-75849a769a4a"/>
    <xsd:import namespace="f3b0c417-4e2e-4376-8274-cee899b23d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6b860-7d2c-4fe4-9d45-75849a769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a7d435f-bc0a-452e-b7b2-4cb57826a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0c417-4e2e-4376-8274-cee899b23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b7ae8e-6014-44ce-a595-96832c93c241}" ma:internalName="TaxCatchAll" ma:showField="CatchAllData" ma:web="f3b0c417-4e2e-4376-8274-cee899b23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D368B-A8B6-4627-B1E1-85E09976883E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3b0c417-4e2e-4376-8274-cee899b23daa"/>
    <ds:schemaRef ds:uri="9bb6b860-7d2c-4fe4-9d45-75849a769a4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75AB7B-21FC-4646-A84F-61295DFFB0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01629-C935-4736-98F0-625C6ADC2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6b860-7d2c-4fe4-9d45-75849a769a4a"/>
    <ds:schemaRef ds:uri="f3b0c417-4e2e-4376-8274-cee899b23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280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Nagell, John (WAS-WSW)</dc:creator>
  <cp:lastModifiedBy>Carr, Tiffany (CDC/DDID/NCIRD/ID) (CTR)</cp:lastModifiedBy>
  <cp:revision>38</cp:revision>
  <dcterms:created xsi:type="dcterms:W3CDTF">2021-09-15T20:53:03Z</dcterms:created>
  <dcterms:modified xsi:type="dcterms:W3CDTF">2023-09-22T14:46:00Z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0x010100E61066D8F39A3840A316D41896F52509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2023-09-22T13:21:45Z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01a29396-bdb3-44b8-802d-1b00607df38c</vt:lpwstr>
  </property>
  <property fmtid="{D5CDD505-2E9C-101B-9397-08002B2CF9AE}" pid="9" name="MSIP_Label_7b94a7b8-f06c-4dfe-bdcc-9b548fd58c31_ContentBits">
    <vt:lpwstr>0</vt:lpwstr>
  </property>
</Properties>
</file>